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  <p:sldMasterId id="2147483686" r:id="rId2"/>
  </p:sldMasterIdLst>
  <p:notesMasterIdLst>
    <p:notesMasterId r:id="rId13"/>
  </p:notesMasterIdLst>
  <p:sldIdLst>
    <p:sldId id="314" r:id="rId3"/>
    <p:sldId id="390" r:id="rId4"/>
    <p:sldId id="432" r:id="rId5"/>
    <p:sldId id="410" r:id="rId6"/>
    <p:sldId id="417" r:id="rId7"/>
    <p:sldId id="411" r:id="rId8"/>
    <p:sldId id="416" r:id="rId9"/>
    <p:sldId id="414" r:id="rId10"/>
    <p:sldId id="415" r:id="rId11"/>
    <p:sldId id="41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FB6"/>
    <a:srgbClr val="CBE7DA"/>
    <a:srgbClr val="012A1C"/>
    <a:srgbClr val="016341"/>
    <a:srgbClr val="EBEADF"/>
    <a:srgbClr val="9E925E"/>
    <a:srgbClr val="074841"/>
    <a:srgbClr val="016944"/>
    <a:srgbClr val="01744C"/>
    <a:srgbClr val="01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10" autoAdjust="0"/>
    <p:restoredTop sz="89860" autoAdjust="0"/>
  </p:normalViewPr>
  <p:slideViewPr>
    <p:cSldViewPr snapToGrid="0">
      <p:cViewPr varScale="1">
        <p:scale>
          <a:sx n="72" d="100"/>
          <a:sy n="72" d="100"/>
        </p:scale>
        <p:origin x="524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97234C-6789-4FAB-B27A-935832489980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F28633-441F-4317-B71B-7AAD4C954C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56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674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B82B-3AA8-CFEE-F937-1D7305BE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F271B-DC2E-D6D8-DBA9-A2CA746DB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FD5F6-7DB2-6288-41D6-B83FE6572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5EC7-E8AC-9111-1D0B-DC9122B09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66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92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40304-DF7F-9917-FF6D-EFDE19B0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CF8AD-C86F-EFD0-C852-2F1CA36DC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D4EFD-2BE1-31C6-475F-004A3E26F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8CFD-9BF3-7B67-6C70-578E42E9E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26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FB64-B710-3018-67EC-317901EB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7EE3C-355E-E9DC-E285-2EFBC37E8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1B705-07C6-1EF3-B3F4-0CDAD1686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747D5-908B-ECD1-F545-125060F4A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92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AC29-0180-3A4F-2B72-CFC598CC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10183-7B6B-BFBD-5440-77EFADC12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81A8C-3806-2F65-9728-4AB79987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0D10B-4413-F757-4D98-3ED3B154E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95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41849-7C5E-813D-4361-4B04E776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5182C-7666-0508-E8BC-D5186E969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3FDEC-06E5-E63D-B780-822E79DF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9E3FF-222F-B9C3-1793-A29FAD297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76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46394-9785-D1E3-A053-398136E5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1EF55-0152-6A9B-44BE-D940D00BF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5FEF9-F42F-B69C-FEDF-3F5AE7C4C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801BC-7316-6321-A352-1B6BCAD6A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20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E6162-9E83-0C0D-BB99-3CCFAAEAA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D05F7-D4EA-F0C6-BBC9-138B69B23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6B39C-38A8-CBAA-9624-EC12B75C9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C6A41-9914-47A7-4B82-40AC0BCF0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78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38CC-9961-4117-8730-F4CCD410D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06ABB-8F2C-EFC0-56EF-D15509A85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CEB41-923B-E34E-B6D7-8D6BA885C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في نفس الفيديو نتكلم عن المبادرات تحقيقا ويتكلم عنها </a:t>
            </a:r>
          </a:p>
          <a:p>
            <a:r>
              <a:rPr lang="ar-SA" dirty="0"/>
              <a:t>مذكرة تعاون مع وكالة الامارة للتنمية والتطوير وهيئة تطوير والغرفة والأمانة جمعية الأوقاف-من بنودها دعوة الفرع في جميع الفعاليات الاستثمارية و دعم الفرع في إقامة الملتقيات في الغرفة</a:t>
            </a:r>
          </a:p>
          <a:p>
            <a:r>
              <a:rPr lang="ar-SA" dirty="0"/>
              <a:t>خطة زيارات</a:t>
            </a:r>
          </a:p>
          <a:p>
            <a:r>
              <a:rPr lang="ar-SA" dirty="0"/>
              <a:t>تسجيل الموافقة للمؤتمرات</a:t>
            </a:r>
          </a:p>
          <a:p>
            <a:r>
              <a:rPr lang="ar-SA" dirty="0"/>
              <a:t>خطاب الامارة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E17BA-6406-27C2-5AC6-57F86F2A3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8633-441F-4317-B71B-7AAD4C954C8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6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6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5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7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475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5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585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39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95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47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0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06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0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19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D8D75-71AB-488D-9230-901E8AFDC07B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8321C-1B77-48F2-857D-13B4A02D6F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141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A1D5E2-E6D5-4349-930A-85DA45096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7708" y="0"/>
            <a:ext cx="4544291" cy="12241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38DF7E7-E7BE-324D-B82D-DB1DF0BC6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423" y="744534"/>
            <a:ext cx="9806608" cy="63610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ar-SA" dirty="0"/>
              <a:t>العنوان الرئيسي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3665E4-47CE-134C-8DC6-C56AA39EB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411" y="1408241"/>
            <a:ext cx="9808633" cy="5603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ar-SA" dirty="0"/>
              <a:t>العنوان الفرعي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7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1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30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5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40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51" y="4589464"/>
            <a:ext cx="12192000" cy="22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1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41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7D06-0EF1-4356-B3A4-E98C57606723}" type="datetimeFigureOut">
              <a:rPr lang="ar-SA" smtClean="0"/>
              <a:t>11/10/47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8EC30-4723-493D-BCF7-63A9B1269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3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9.png"/><Relationship Id="rId3" Type="http://schemas.openxmlformats.org/officeDocument/2006/relationships/image" Target="../media/image3.svg"/><Relationship Id="rId21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14.png"/><Relationship Id="rId10" Type="http://schemas.openxmlformats.org/officeDocument/2006/relationships/image" Target="../media/image26.png"/><Relationship Id="rId19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8016">
              <a:srgbClr val="016944"/>
            </a:gs>
            <a:gs pos="0">
              <a:srgbClr val="010604"/>
            </a:gs>
            <a:gs pos="74000">
              <a:srgbClr val="010604"/>
            </a:gs>
            <a:gs pos="92537">
              <a:srgbClr val="01442C"/>
            </a:gs>
            <a:gs pos="83000">
              <a:srgbClr val="010604"/>
            </a:gs>
            <a:gs pos="100000">
              <a:srgbClr val="01744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F3DBB30-8E6A-C62F-9FFC-5C1C02B81352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1BA2CC-081A-96AB-EEB7-68F3EA884A7A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64" name="Freeform: Shape 5">
                <a:extLst>
                  <a:ext uri="{FF2B5EF4-FFF2-40B4-BE49-F238E27FC236}">
                    <a16:creationId xmlns:a16="http://schemas.microsoft.com/office/drawing/2014/main" id="{6F9B9DBE-0820-11D8-5C9D-C185B2092E5D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47E152C-3609-D750-80DE-AFF40F7F768B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9">
                <a:extLst>
                  <a:ext uri="{FF2B5EF4-FFF2-40B4-BE49-F238E27FC236}">
                    <a16:creationId xmlns:a16="http://schemas.microsoft.com/office/drawing/2014/main" id="{9EBE525E-8C05-5AF9-8648-FD6BE0921741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1">
                <a:extLst>
                  <a:ext uri="{FF2B5EF4-FFF2-40B4-BE49-F238E27FC236}">
                    <a16:creationId xmlns:a16="http://schemas.microsoft.com/office/drawing/2014/main" id="{48098ED3-5A97-F75B-0E1E-7392DA39158E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3">
                <a:extLst>
                  <a:ext uri="{FF2B5EF4-FFF2-40B4-BE49-F238E27FC236}">
                    <a16:creationId xmlns:a16="http://schemas.microsoft.com/office/drawing/2014/main" id="{E8C4AB1B-D954-E522-3B44-BDAA3BA8D06F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5">
                <a:extLst>
                  <a:ext uri="{FF2B5EF4-FFF2-40B4-BE49-F238E27FC236}">
                    <a16:creationId xmlns:a16="http://schemas.microsoft.com/office/drawing/2014/main" id="{9303BFD5-5A42-1DB8-866D-1D5DAF8CED1F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6">
                <a:extLst>
                  <a:ext uri="{FF2B5EF4-FFF2-40B4-BE49-F238E27FC236}">
                    <a16:creationId xmlns:a16="http://schemas.microsoft.com/office/drawing/2014/main" id="{85E3C596-09CD-EFD8-CF9F-C44865FCAC4E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17">
                <a:extLst>
                  <a:ext uri="{FF2B5EF4-FFF2-40B4-BE49-F238E27FC236}">
                    <a16:creationId xmlns:a16="http://schemas.microsoft.com/office/drawing/2014/main" id="{84345740-1688-A4F8-1C3A-8598729819A3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8">
                <a:extLst>
                  <a:ext uri="{FF2B5EF4-FFF2-40B4-BE49-F238E27FC236}">
                    <a16:creationId xmlns:a16="http://schemas.microsoft.com/office/drawing/2014/main" id="{C035F552-9EB5-887D-76D9-B133B4FF0A31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9">
                <a:extLst>
                  <a:ext uri="{FF2B5EF4-FFF2-40B4-BE49-F238E27FC236}">
                    <a16:creationId xmlns:a16="http://schemas.microsoft.com/office/drawing/2014/main" id="{799DCBEB-DD06-7120-878B-ED442C863C3B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0">
                <a:extLst>
                  <a:ext uri="{FF2B5EF4-FFF2-40B4-BE49-F238E27FC236}">
                    <a16:creationId xmlns:a16="http://schemas.microsoft.com/office/drawing/2014/main" id="{35D3A3E6-176C-7231-8FDC-BE21A611603A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1">
                <a:extLst>
                  <a:ext uri="{FF2B5EF4-FFF2-40B4-BE49-F238E27FC236}">
                    <a16:creationId xmlns:a16="http://schemas.microsoft.com/office/drawing/2014/main" id="{6BA2C563-2A67-F1EB-F9BC-A6AFB2A8619B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22">
                <a:extLst>
                  <a:ext uri="{FF2B5EF4-FFF2-40B4-BE49-F238E27FC236}">
                    <a16:creationId xmlns:a16="http://schemas.microsoft.com/office/drawing/2014/main" id="{03E262F0-DE87-A4CA-4BED-B8D35B7AB971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23">
                <a:extLst>
                  <a:ext uri="{FF2B5EF4-FFF2-40B4-BE49-F238E27FC236}">
                    <a16:creationId xmlns:a16="http://schemas.microsoft.com/office/drawing/2014/main" id="{A1B3F6A7-1A7E-2DEB-3466-6E1578B66509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24">
                <a:extLst>
                  <a:ext uri="{FF2B5EF4-FFF2-40B4-BE49-F238E27FC236}">
                    <a16:creationId xmlns:a16="http://schemas.microsoft.com/office/drawing/2014/main" id="{771F661F-F448-5909-7D4C-8EC6640C23FD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25">
                <a:extLst>
                  <a:ext uri="{FF2B5EF4-FFF2-40B4-BE49-F238E27FC236}">
                    <a16:creationId xmlns:a16="http://schemas.microsoft.com/office/drawing/2014/main" id="{119DE0B3-A386-6E9D-D944-CE6ABC8CC89F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26">
                <a:extLst>
                  <a:ext uri="{FF2B5EF4-FFF2-40B4-BE49-F238E27FC236}">
                    <a16:creationId xmlns:a16="http://schemas.microsoft.com/office/drawing/2014/main" id="{BD04F47F-34C0-79CC-1B6F-29F39A44052A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27">
                <a:extLst>
                  <a:ext uri="{FF2B5EF4-FFF2-40B4-BE49-F238E27FC236}">
                    <a16:creationId xmlns:a16="http://schemas.microsoft.com/office/drawing/2014/main" id="{F92C91DF-6313-0459-09A9-C5E924DB8B21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8">
                <a:extLst>
                  <a:ext uri="{FF2B5EF4-FFF2-40B4-BE49-F238E27FC236}">
                    <a16:creationId xmlns:a16="http://schemas.microsoft.com/office/drawing/2014/main" id="{A71E4D67-B303-3711-F3B4-5C34822B3676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29">
                <a:extLst>
                  <a:ext uri="{FF2B5EF4-FFF2-40B4-BE49-F238E27FC236}">
                    <a16:creationId xmlns:a16="http://schemas.microsoft.com/office/drawing/2014/main" id="{8AE31A11-C379-B526-1FA2-6304F9B2DF41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0">
                <a:extLst>
                  <a:ext uri="{FF2B5EF4-FFF2-40B4-BE49-F238E27FC236}">
                    <a16:creationId xmlns:a16="http://schemas.microsoft.com/office/drawing/2014/main" id="{D3A94C9F-BD7B-1449-642F-57E0D1FD8A2B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1">
                <a:extLst>
                  <a:ext uri="{FF2B5EF4-FFF2-40B4-BE49-F238E27FC236}">
                    <a16:creationId xmlns:a16="http://schemas.microsoft.com/office/drawing/2014/main" id="{37B804D9-E655-4485-F45E-945C873BE791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2">
                <a:extLst>
                  <a:ext uri="{FF2B5EF4-FFF2-40B4-BE49-F238E27FC236}">
                    <a16:creationId xmlns:a16="http://schemas.microsoft.com/office/drawing/2014/main" id="{5849DDA0-322D-6B52-9F49-2B339FBEECDB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3">
                <a:extLst>
                  <a:ext uri="{FF2B5EF4-FFF2-40B4-BE49-F238E27FC236}">
                    <a16:creationId xmlns:a16="http://schemas.microsoft.com/office/drawing/2014/main" id="{050D1CAD-74EF-9284-E9F5-1B374A9D19AD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34">
                <a:extLst>
                  <a:ext uri="{FF2B5EF4-FFF2-40B4-BE49-F238E27FC236}">
                    <a16:creationId xmlns:a16="http://schemas.microsoft.com/office/drawing/2014/main" id="{AC007C08-3CDA-4894-29D0-6378A90D1268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35">
                <a:extLst>
                  <a:ext uri="{FF2B5EF4-FFF2-40B4-BE49-F238E27FC236}">
                    <a16:creationId xmlns:a16="http://schemas.microsoft.com/office/drawing/2014/main" id="{F55EDB8B-404E-9D2B-CC17-1B40C8624B00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36">
                <a:extLst>
                  <a:ext uri="{FF2B5EF4-FFF2-40B4-BE49-F238E27FC236}">
                    <a16:creationId xmlns:a16="http://schemas.microsoft.com/office/drawing/2014/main" id="{7E5DF048-0C1C-6000-8797-B8E698A7DE37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7">
                <a:extLst>
                  <a:ext uri="{FF2B5EF4-FFF2-40B4-BE49-F238E27FC236}">
                    <a16:creationId xmlns:a16="http://schemas.microsoft.com/office/drawing/2014/main" id="{88C02063-0EF7-A76B-3E36-517E9DB98161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8C7C1F6-06F5-41FB-B510-02851562CCC4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3249B3A-91E3-A7E3-871B-B59C7FC1F6CD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45685BD-2E62-E5A8-614D-8B6BF0B6DDF5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7852949-9C26-1082-33D0-E149DC4B35B3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13E0A11-6D4E-95A8-4EE3-C1BFAEB3DBB1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D8B6F7-8ABB-AD49-D86E-251CCBBAE62C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211C0E5-FC4E-9C9F-496C-FF369490BBD5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3579911-0FDA-E2C2-F7E4-50EE67921EDB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A65552C-AEC1-D848-60B1-D1CEB0421680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28DCB3D-3B49-E4BA-7291-FC720E8221C4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AFFA746-F614-90CA-277A-10FD1C1FAFFF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8F7014B-709D-BAD4-B3B4-87DAB0DDA72C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6E4B7EB-0050-2645-6F00-4E1F06D11BA0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101F94D-2FFE-3ED8-B773-7342289DB034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0ED9F8-AA41-22DF-3C52-43C58879AF2B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3" name="Graphic 3">
              <a:extLst>
                <a:ext uri="{FF2B5EF4-FFF2-40B4-BE49-F238E27FC236}">
                  <a16:creationId xmlns:a16="http://schemas.microsoft.com/office/drawing/2014/main" id="{B0436E13-933F-8A68-3708-2FB66231C4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117" name="Rounded Rectangle 177"/>
          <p:cNvSpPr/>
          <p:nvPr/>
        </p:nvSpPr>
        <p:spPr>
          <a:xfrm>
            <a:off x="6096000" y="4507685"/>
            <a:ext cx="3111764" cy="510778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n-US" sz="1400" b="1" dirty="0">
              <a:solidFill>
                <a:srgbClr val="00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8" name="Rounded Rectangle 178"/>
          <p:cNvSpPr/>
          <p:nvPr/>
        </p:nvSpPr>
        <p:spPr>
          <a:xfrm>
            <a:off x="2984236" y="4507685"/>
            <a:ext cx="3025708" cy="510778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n-US" sz="1400" b="1" dirty="0">
              <a:solidFill>
                <a:srgbClr val="00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009944" y="4537220"/>
            <a:ext cx="260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قاعة الدارة - بالدمام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7" name="Graphic 166" descr="Daily calendar with solid fill">
            <a:extLst>
              <a:ext uri="{FF2B5EF4-FFF2-40B4-BE49-F238E27FC236}">
                <a16:creationId xmlns:a16="http://schemas.microsoft.com/office/drawing/2014/main" id="{31982D6B-F0CC-B39C-45CA-B09D18ABB9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7304" y="4509917"/>
            <a:ext cx="510778" cy="510778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3125723" y="4531170"/>
            <a:ext cx="228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ابريل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2026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9" name="Graphic 168" descr="Map with pin with solid fill">
            <a:extLst>
              <a:ext uri="{FF2B5EF4-FFF2-40B4-BE49-F238E27FC236}">
                <a16:creationId xmlns:a16="http://schemas.microsoft.com/office/drawing/2014/main" id="{778E2209-2074-2307-0F1D-85CD7F9464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0208" y="4507685"/>
            <a:ext cx="510778" cy="510778"/>
          </a:xfrm>
          <a:prstGeom prst="rect">
            <a:avLst/>
          </a:prstGeom>
        </p:spPr>
      </p:pic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74F44134-C0D6-243E-EACC-037848309C11}"/>
              </a:ext>
            </a:extLst>
          </p:cNvPr>
          <p:cNvSpPr/>
          <p:nvPr/>
        </p:nvSpPr>
        <p:spPr>
          <a:xfrm>
            <a:off x="3446688" y="1068184"/>
            <a:ext cx="5423675" cy="3346814"/>
          </a:xfrm>
          <a:prstGeom prst="roundRect">
            <a:avLst/>
          </a:prstGeom>
          <a:noFill/>
          <a:ln>
            <a:solidFill>
              <a:srgbClr val="012A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960D-D405-0116-1F49-FD93E42B0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6D0BD-D57E-F8D1-D8D4-D7A26475B11C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3032EA1-3C3E-8329-AD18-D6875ADD0A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95" y="1453617"/>
            <a:ext cx="4841293" cy="3083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66394-30C7-50B7-9118-7AE48439B3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43" y="5147241"/>
            <a:ext cx="789329" cy="789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D20882-EC77-BA63-D0FB-8CABA28CF265}"/>
              </a:ext>
            </a:extLst>
          </p:cNvPr>
          <p:cNvSpPr txBox="1"/>
          <p:nvPr/>
        </p:nvSpPr>
        <p:spPr>
          <a:xfrm>
            <a:off x="3014700" y="5081241"/>
            <a:ext cx="616259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7CE57-8B11-80CE-D4CF-67316818BC6C}"/>
              </a:ext>
            </a:extLst>
          </p:cNvPr>
          <p:cNvSpPr txBox="1"/>
          <p:nvPr/>
        </p:nvSpPr>
        <p:spPr>
          <a:xfrm>
            <a:off x="5477521" y="5218739"/>
            <a:ext cx="2101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للاطلاع على تفاصيل أكثر</a:t>
            </a:r>
          </a:p>
          <a:p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صفحة المنتدى</a:t>
            </a:r>
          </a:p>
        </p:txBody>
      </p:sp>
    </p:spTree>
    <p:extLst>
      <p:ext uri="{BB962C8B-B14F-4D97-AF65-F5344CB8AC3E}">
        <p14:creationId xmlns:p14="http://schemas.microsoft.com/office/powerpoint/2010/main" val="263279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5901-8BFF-8071-DE97-F8718A12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C0342E0D-0ABE-77A5-3596-C9125BAC5F13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itle 59">
            <a:extLst>
              <a:ext uri="{FF2B5EF4-FFF2-40B4-BE49-F238E27FC236}">
                <a16:creationId xmlns:a16="http://schemas.microsoft.com/office/drawing/2014/main" id="{D18876F7-2BFA-F03C-DBC6-E88FAD559BD9}"/>
              </a:ext>
            </a:extLst>
          </p:cNvPr>
          <p:cNvSpPr txBox="1">
            <a:spLocks/>
          </p:cNvSpPr>
          <p:nvPr/>
        </p:nvSpPr>
        <p:spPr>
          <a:xfrm>
            <a:off x="1885423" y="493520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المشاركة في المعارض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1C9D56C-9695-4AE6-B98A-1CCF2D4C456E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8D6F337C-F176-9066-FA6F-1DEF81C92FBA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038" name="Freeform: Shape 5">
                <a:extLst>
                  <a:ext uri="{FF2B5EF4-FFF2-40B4-BE49-F238E27FC236}">
                    <a16:creationId xmlns:a16="http://schemas.microsoft.com/office/drawing/2014/main" id="{0D694DE9-E333-80CA-E165-46B4FD07B680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9" name="Freeform: Shape 7">
                <a:extLst>
                  <a:ext uri="{FF2B5EF4-FFF2-40B4-BE49-F238E27FC236}">
                    <a16:creationId xmlns:a16="http://schemas.microsoft.com/office/drawing/2014/main" id="{03BF98B3-63E4-8B9E-5EA0-2DC76EB8FD7B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0" name="Freeform: Shape 9">
                <a:extLst>
                  <a:ext uri="{FF2B5EF4-FFF2-40B4-BE49-F238E27FC236}">
                    <a16:creationId xmlns:a16="http://schemas.microsoft.com/office/drawing/2014/main" id="{96931F6B-81AC-1E67-B697-5D15C423BF4F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1" name="Freeform: Shape 11">
                <a:extLst>
                  <a:ext uri="{FF2B5EF4-FFF2-40B4-BE49-F238E27FC236}">
                    <a16:creationId xmlns:a16="http://schemas.microsoft.com/office/drawing/2014/main" id="{41CE6B9C-3173-CF97-87EF-E41ED1AD448B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2" name="Freeform: Shape 13">
                <a:extLst>
                  <a:ext uri="{FF2B5EF4-FFF2-40B4-BE49-F238E27FC236}">
                    <a16:creationId xmlns:a16="http://schemas.microsoft.com/office/drawing/2014/main" id="{A4A1D382-D9DB-0E7B-C4DC-2761C69C0F4B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3" name="Freeform: Shape 15">
                <a:extLst>
                  <a:ext uri="{FF2B5EF4-FFF2-40B4-BE49-F238E27FC236}">
                    <a16:creationId xmlns:a16="http://schemas.microsoft.com/office/drawing/2014/main" id="{DF181ABC-A8F7-DBCB-B85C-8FF886E4B966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4" name="Freeform: Shape 16">
                <a:extLst>
                  <a:ext uri="{FF2B5EF4-FFF2-40B4-BE49-F238E27FC236}">
                    <a16:creationId xmlns:a16="http://schemas.microsoft.com/office/drawing/2014/main" id="{F3B1FEED-588F-13BE-D2FD-24D9F592403C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7">
                <a:extLst>
                  <a:ext uri="{FF2B5EF4-FFF2-40B4-BE49-F238E27FC236}">
                    <a16:creationId xmlns:a16="http://schemas.microsoft.com/office/drawing/2014/main" id="{7055E31A-C80D-0119-FDD5-148C480B4282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6" name="Freeform: Shape 18">
                <a:extLst>
                  <a:ext uri="{FF2B5EF4-FFF2-40B4-BE49-F238E27FC236}">
                    <a16:creationId xmlns:a16="http://schemas.microsoft.com/office/drawing/2014/main" id="{C58AF75E-66C8-76D7-B392-B560DBC562C5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7" name="Freeform: Shape 19">
                <a:extLst>
                  <a:ext uri="{FF2B5EF4-FFF2-40B4-BE49-F238E27FC236}">
                    <a16:creationId xmlns:a16="http://schemas.microsoft.com/office/drawing/2014/main" id="{F908D104-A25D-3601-F784-54240F702E7B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8" name="Freeform: Shape 20">
                <a:extLst>
                  <a:ext uri="{FF2B5EF4-FFF2-40B4-BE49-F238E27FC236}">
                    <a16:creationId xmlns:a16="http://schemas.microsoft.com/office/drawing/2014/main" id="{D8F2E87E-C7A3-00AA-A6BF-D0F45FEDBD25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9" name="Freeform: Shape 21">
                <a:extLst>
                  <a:ext uri="{FF2B5EF4-FFF2-40B4-BE49-F238E27FC236}">
                    <a16:creationId xmlns:a16="http://schemas.microsoft.com/office/drawing/2014/main" id="{81753B23-8F62-CDE5-A9BD-92A5B8502EAA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0" name="Freeform: Shape 22">
                <a:extLst>
                  <a:ext uri="{FF2B5EF4-FFF2-40B4-BE49-F238E27FC236}">
                    <a16:creationId xmlns:a16="http://schemas.microsoft.com/office/drawing/2014/main" id="{1D2DB9A3-4F41-3305-4B7F-D5A6C89A49B3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1" name="Freeform: Shape 23">
                <a:extLst>
                  <a:ext uri="{FF2B5EF4-FFF2-40B4-BE49-F238E27FC236}">
                    <a16:creationId xmlns:a16="http://schemas.microsoft.com/office/drawing/2014/main" id="{4B31246E-122F-2F0B-B6E7-EB885D2325B0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24">
                <a:extLst>
                  <a:ext uri="{FF2B5EF4-FFF2-40B4-BE49-F238E27FC236}">
                    <a16:creationId xmlns:a16="http://schemas.microsoft.com/office/drawing/2014/main" id="{1100A59B-BDE8-2BC9-F1DA-1717A859FF63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3" name="Freeform: Shape 25">
                <a:extLst>
                  <a:ext uri="{FF2B5EF4-FFF2-40B4-BE49-F238E27FC236}">
                    <a16:creationId xmlns:a16="http://schemas.microsoft.com/office/drawing/2014/main" id="{B2F9CDE4-38D6-C244-E0E5-87AB406FBD5F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4" name="Freeform: Shape 26">
                <a:extLst>
                  <a:ext uri="{FF2B5EF4-FFF2-40B4-BE49-F238E27FC236}">
                    <a16:creationId xmlns:a16="http://schemas.microsoft.com/office/drawing/2014/main" id="{A8A9E7EB-B551-27FF-1A72-5A8C93C3E6B7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5" name="Freeform: Shape 27">
                <a:extLst>
                  <a:ext uri="{FF2B5EF4-FFF2-40B4-BE49-F238E27FC236}">
                    <a16:creationId xmlns:a16="http://schemas.microsoft.com/office/drawing/2014/main" id="{58EF2518-A97D-E560-AEC3-8CE574139A4D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6" name="Freeform: Shape 28">
                <a:extLst>
                  <a:ext uri="{FF2B5EF4-FFF2-40B4-BE49-F238E27FC236}">
                    <a16:creationId xmlns:a16="http://schemas.microsoft.com/office/drawing/2014/main" id="{109FEBD8-6AA6-6B5B-41B5-B295FFBE2DCE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7" name="Freeform: Shape 29">
                <a:extLst>
                  <a:ext uri="{FF2B5EF4-FFF2-40B4-BE49-F238E27FC236}">
                    <a16:creationId xmlns:a16="http://schemas.microsoft.com/office/drawing/2014/main" id="{A93DB80B-5369-5D9B-1D4B-D90D72363235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8" name="Freeform: Shape 30">
                <a:extLst>
                  <a:ext uri="{FF2B5EF4-FFF2-40B4-BE49-F238E27FC236}">
                    <a16:creationId xmlns:a16="http://schemas.microsoft.com/office/drawing/2014/main" id="{9315E402-4436-FFD7-D8E4-1681E9D82C22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9" name="Freeform: Shape 31">
                <a:extLst>
                  <a:ext uri="{FF2B5EF4-FFF2-40B4-BE49-F238E27FC236}">
                    <a16:creationId xmlns:a16="http://schemas.microsoft.com/office/drawing/2014/main" id="{DA416C5C-C287-FBF5-646C-6DCF6364C013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0" name="Freeform: Shape 32">
                <a:extLst>
                  <a:ext uri="{FF2B5EF4-FFF2-40B4-BE49-F238E27FC236}">
                    <a16:creationId xmlns:a16="http://schemas.microsoft.com/office/drawing/2014/main" id="{291DC01A-88BF-FE9E-D2F1-FE900E13F75E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1" name="Freeform: Shape 33">
                <a:extLst>
                  <a:ext uri="{FF2B5EF4-FFF2-40B4-BE49-F238E27FC236}">
                    <a16:creationId xmlns:a16="http://schemas.microsoft.com/office/drawing/2014/main" id="{EB3D2259-13A3-84B3-9285-949E380C1B79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2" name="Freeform: Shape 34">
                <a:extLst>
                  <a:ext uri="{FF2B5EF4-FFF2-40B4-BE49-F238E27FC236}">
                    <a16:creationId xmlns:a16="http://schemas.microsoft.com/office/drawing/2014/main" id="{4DB3586C-CB29-9C7D-F2A2-A5BE62DED468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3" name="Freeform: Shape 35">
                <a:extLst>
                  <a:ext uri="{FF2B5EF4-FFF2-40B4-BE49-F238E27FC236}">
                    <a16:creationId xmlns:a16="http://schemas.microsoft.com/office/drawing/2014/main" id="{B1F335A8-3F82-231F-2F58-EE57DA76E2D5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4" name="Freeform: Shape 36">
                <a:extLst>
                  <a:ext uri="{FF2B5EF4-FFF2-40B4-BE49-F238E27FC236}">
                    <a16:creationId xmlns:a16="http://schemas.microsoft.com/office/drawing/2014/main" id="{6F52D9F4-E619-A690-C8EC-F315388C4FA8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5" name="Freeform: Shape 37">
                <a:extLst>
                  <a:ext uri="{FF2B5EF4-FFF2-40B4-BE49-F238E27FC236}">
                    <a16:creationId xmlns:a16="http://schemas.microsoft.com/office/drawing/2014/main" id="{3574C880-033E-F2AC-98C8-FD6277B41A6C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6" name="Freeform: Shape 38">
                <a:extLst>
                  <a:ext uri="{FF2B5EF4-FFF2-40B4-BE49-F238E27FC236}">
                    <a16:creationId xmlns:a16="http://schemas.microsoft.com/office/drawing/2014/main" id="{7807BC61-73C3-ACF1-5879-A6CD4B855BC8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7" name="Freeform: Shape 39">
                <a:extLst>
                  <a:ext uri="{FF2B5EF4-FFF2-40B4-BE49-F238E27FC236}">
                    <a16:creationId xmlns:a16="http://schemas.microsoft.com/office/drawing/2014/main" id="{316A0FD3-AFDD-A935-457F-C4B845E0DE53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8" name="Freeform: Shape 40">
                <a:extLst>
                  <a:ext uri="{FF2B5EF4-FFF2-40B4-BE49-F238E27FC236}">
                    <a16:creationId xmlns:a16="http://schemas.microsoft.com/office/drawing/2014/main" id="{29DF58BD-F904-D2C1-E2C7-FFF59CFFF10D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9" name="Freeform: Shape 41">
                <a:extLst>
                  <a:ext uri="{FF2B5EF4-FFF2-40B4-BE49-F238E27FC236}">
                    <a16:creationId xmlns:a16="http://schemas.microsoft.com/office/drawing/2014/main" id="{F0EA9D0E-2A10-F90D-4ED0-71DE66E96A8D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0" name="Freeform: Shape 42">
                <a:extLst>
                  <a:ext uri="{FF2B5EF4-FFF2-40B4-BE49-F238E27FC236}">
                    <a16:creationId xmlns:a16="http://schemas.microsoft.com/office/drawing/2014/main" id="{8EC4AD4C-F059-4AE3-7140-60A26B1F62DC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1" name="Freeform: Shape 43">
                <a:extLst>
                  <a:ext uri="{FF2B5EF4-FFF2-40B4-BE49-F238E27FC236}">
                    <a16:creationId xmlns:a16="http://schemas.microsoft.com/office/drawing/2014/main" id="{8A897A66-A439-242F-4038-587432C0865B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2" name="Freeform: Shape 44">
                <a:extLst>
                  <a:ext uri="{FF2B5EF4-FFF2-40B4-BE49-F238E27FC236}">
                    <a16:creationId xmlns:a16="http://schemas.microsoft.com/office/drawing/2014/main" id="{14181C82-D6B7-5663-1751-D9C7074D0501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3" name="Freeform: Shape 45">
                <a:extLst>
                  <a:ext uri="{FF2B5EF4-FFF2-40B4-BE49-F238E27FC236}">
                    <a16:creationId xmlns:a16="http://schemas.microsoft.com/office/drawing/2014/main" id="{E7E8CF4C-1E0A-41F3-AFEF-D8A299F86732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4" name="Freeform: Shape 46">
                <a:extLst>
                  <a:ext uri="{FF2B5EF4-FFF2-40B4-BE49-F238E27FC236}">
                    <a16:creationId xmlns:a16="http://schemas.microsoft.com/office/drawing/2014/main" id="{F916A5C4-D708-6F06-20CE-CEBCDAEDFB2E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5" name="Freeform: Shape 47">
                <a:extLst>
                  <a:ext uri="{FF2B5EF4-FFF2-40B4-BE49-F238E27FC236}">
                    <a16:creationId xmlns:a16="http://schemas.microsoft.com/office/drawing/2014/main" id="{5F1A4B17-C6C0-BB1C-B73F-0DCD787D0B60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6" name="Freeform: Shape 48">
                <a:extLst>
                  <a:ext uri="{FF2B5EF4-FFF2-40B4-BE49-F238E27FC236}">
                    <a16:creationId xmlns:a16="http://schemas.microsoft.com/office/drawing/2014/main" id="{0965D795-7801-81BC-C272-EE9E52515B4D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7" name="Freeform: Shape 49">
                <a:extLst>
                  <a:ext uri="{FF2B5EF4-FFF2-40B4-BE49-F238E27FC236}">
                    <a16:creationId xmlns:a16="http://schemas.microsoft.com/office/drawing/2014/main" id="{C17E0B3A-FB80-6580-EE9C-AB754498D22D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8" name="Freeform: Shape 50">
                <a:extLst>
                  <a:ext uri="{FF2B5EF4-FFF2-40B4-BE49-F238E27FC236}">
                    <a16:creationId xmlns:a16="http://schemas.microsoft.com/office/drawing/2014/main" id="{7FB4B09B-018D-EC84-3EA6-9F7F46CE33D7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9" name="Freeform: Shape 51">
                <a:extLst>
                  <a:ext uri="{FF2B5EF4-FFF2-40B4-BE49-F238E27FC236}">
                    <a16:creationId xmlns:a16="http://schemas.microsoft.com/office/drawing/2014/main" id="{67FA682C-2FBB-8AF9-8D06-847B787EDA56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0" name="Freeform: Shape 52">
                <a:extLst>
                  <a:ext uri="{FF2B5EF4-FFF2-40B4-BE49-F238E27FC236}">
                    <a16:creationId xmlns:a16="http://schemas.microsoft.com/office/drawing/2014/main" id="{E592FBC6-D733-A95F-B429-7E5D94953D9D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37" name="Graphic 3">
              <a:extLst>
                <a:ext uri="{FF2B5EF4-FFF2-40B4-BE49-F238E27FC236}">
                  <a16:creationId xmlns:a16="http://schemas.microsoft.com/office/drawing/2014/main" id="{10BC2910-BCB1-D6B1-92D1-C1DC20C5F8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71F48F34-5621-5FD3-02D8-D14F3C0FEBFE}"/>
              </a:ext>
            </a:extLst>
          </p:cNvPr>
          <p:cNvSpPr/>
          <p:nvPr/>
        </p:nvSpPr>
        <p:spPr>
          <a:xfrm>
            <a:off x="179295" y="1302027"/>
            <a:ext cx="11783297" cy="4554671"/>
          </a:xfrm>
          <a:prstGeom prst="roundRect">
            <a:avLst/>
          </a:prstGeom>
          <a:noFill/>
          <a:ln>
            <a:solidFill>
              <a:srgbClr val="0054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10C3C-611D-CA64-1992-EA39F56B0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9BD3B4-3F7D-3156-F2DB-50BB3CCEEE04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86CBBE8-D859-CFD7-2F9E-52E525279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8" y="4767864"/>
            <a:ext cx="1083845" cy="703258"/>
          </a:xfrm>
          <a:prstGeom prst="rect">
            <a:avLst/>
          </a:prstGeom>
        </p:spPr>
      </p:pic>
      <p:sp>
        <p:nvSpPr>
          <p:cNvPr id="10" name="Freeform 43">
            <a:extLst>
              <a:ext uri="{FF2B5EF4-FFF2-40B4-BE49-F238E27FC236}">
                <a16:creationId xmlns:a16="http://schemas.microsoft.com/office/drawing/2014/main" id="{3B2CB669-3F08-E023-1757-295524F20AB9}"/>
              </a:ext>
            </a:extLst>
          </p:cNvPr>
          <p:cNvSpPr/>
          <p:nvPr/>
        </p:nvSpPr>
        <p:spPr>
          <a:xfrm>
            <a:off x="10417902" y="3095788"/>
            <a:ext cx="1544689" cy="1223970"/>
          </a:xfrm>
          <a:custGeom>
            <a:avLst/>
            <a:gdLst/>
            <a:ahLst/>
            <a:cxnLst/>
            <a:rect l="l" t="t" r="r" b="b"/>
            <a:pathLst>
              <a:path w="1582638" h="1099054">
                <a:moveTo>
                  <a:pt x="0" y="0"/>
                </a:moveTo>
                <a:lnTo>
                  <a:pt x="1582637" y="0"/>
                </a:lnTo>
                <a:lnTo>
                  <a:pt x="1582637" y="1099054"/>
                </a:lnTo>
                <a:lnTo>
                  <a:pt x="0" y="10990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9FDF10-6EE0-6BF7-436D-8E1B41206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92" y="2870576"/>
            <a:ext cx="1689831" cy="1689831"/>
          </a:xfrm>
          <a:prstGeom prst="rect">
            <a:avLst/>
          </a:prstGeom>
        </p:spPr>
      </p:pic>
      <p:sp>
        <p:nvSpPr>
          <p:cNvPr id="15" name="Freeform 20">
            <a:extLst>
              <a:ext uri="{FF2B5EF4-FFF2-40B4-BE49-F238E27FC236}">
                <a16:creationId xmlns:a16="http://schemas.microsoft.com/office/drawing/2014/main" id="{606BE0E7-F493-B649-1411-F30DD276331B}"/>
              </a:ext>
            </a:extLst>
          </p:cNvPr>
          <p:cNvSpPr/>
          <p:nvPr/>
        </p:nvSpPr>
        <p:spPr>
          <a:xfrm>
            <a:off x="3684983" y="3194149"/>
            <a:ext cx="1385512" cy="783855"/>
          </a:xfrm>
          <a:custGeom>
            <a:avLst/>
            <a:gdLst/>
            <a:ahLst/>
            <a:cxnLst/>
            <a:rect l="l" t="t" r="r" b="b"/>
            <a:pathLst>
              <a:path w="627208" h="459715">
                <a:moveTo>
                  <a:pt x="0" y="0"/>
                </a:moveTo>
                <a:lnTo>
                  <a:pt x="627208" y="0"/>
                </a:lnTo>
                <a:lnTo>
                  <a:pt x="627208" y="459715"/>
                </a:lnTo>
                <a:lnTo>
                  <a:pt x="0" y="4597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9D840A38-FD00-BAEF-DA5E-AEC0C651FE91}"/>
              </a:ext>
            </a:extLst>
          </p:cNvPr>
          <p:cNvSpPr/>
          <p:nvPr/>
        </p:nvSpPr>
        <p:spPr>
          <a:xfrm>
            <a:off x="6884200" y="3259181"/>
            <a:ext cx="1834004" cy="1133334"/>
          </a:xfrm>
          <a:custGeom>
            <a:avLst/>
            <a:gdLst/>
            <a:ahLst/>
            <a:cxnLst/>
            <a:rect l="l" t="t" r="r" b="b"/>
            <a:pathLst>
              <a:path w="5219314" h="2650862">
                <a:moveTo>
                  <a:pt x="0" y="0"/>
                </a:moveTo>
                <a:lnTo>
                  <a:pt x="5219314" y="0"/>
                </a:lnTo>
                <a:lnTo>
                  <a:pt x="5219314" y="2650862"/>
                </a:lnTo>
                <a:lnTo>
                  <a:pt x="0" y="26508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E582DFE-6D5C-9282-0BB7-A7998222B8C6}"/>
              </a:ext>
            </a:extLst>
          </p:cNvPr>
          <p:cNvSpPr/>
          <p:nvPr/>
        </p:nvSpPr>
        <p:spPr>
          <a:xfrm>
            <a:off x="8316899" y="4438249"/>
            <a:ext cx="1272789" cy="1219244"/>
          </a:xfrm>
          <a:custGeom>
            <a:avLst/>
            <a:gdLst/>
            <a:ahLst/>
            <a:cxnLst/>
            <a:rect l="l" t="t" r="r" b="b"/>
            <a:pathLst>
              <a:path w="2024756" h="2036808">
                <a:moveTo>
                  <a:pt x="0" y="0"/>
                </a:moveTo>
                <a:lnTo>
                  <a:pt x="2024756" y="0"/>
                </a:lnTo>
                <a:lnTo>
                  <a:pt x="2024756" y="2036808"/>
                </a:lnTo>
                <a:lnTo>
                  <a:pt x="0" y="2036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48B83DF5-3E08-FF0A-0F5E-63E47F5ECD8D}"/>
              </a:ext>
            </a:extLst>
          </p:cNvPr>
          <p:cNvSpPr/>
          <p:nvPr/>
        </p:nvSpPr>
        <p:spPr>
          <a:xfrm>
            <a:off x="9995725" y="4591214"/>
            <a:ext cx="1193731" cy="1056559"/>
          </a:xfrm>
          <a:custGeom>
            <a:avLst/>
            <a:gdLst/>
            <a:ahLst/>
            <a:cxnLst/>
            <a:rect l="l" t="t" r="r" b="b"/>
            <a:pathLst>
              <a:path w="2398244" h="2147119">
                <a:moveTo>
                  <a:pt x="0" y="0"/>
                </a:moveTo>
                <a:lnTo>
                  <a:pt x="2398244" y="0"/>
                </a:lnTo>
                <a:lnTo>
                  <a:pt x="2398244" y="2147118"/>
                </a:lnTo>
                <a:lnTo>
                  <a:pt x="0" y="21471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CBB0E1C-8747-8023-7059-1D32E0862E2A}"/>
              </a:ext>
            </a:extLst>
          </p:cNvPr>
          <p:cNvSpPr/>
          <p:nvPr/>
        </p:nvSpPr>
        <p:spPr>
          <a:xfrm>
            <a:off x="348508" y="3234484"/>
            <a:ext cx="1385512" cy="783855"/>
          </a:xfrm>
          <a:custGeom>
            <a:avLst/>
            <a:gdLst/>
            <a:ahLst/>
            <a:cxnLst/>
            <a:rect l="l" t="t" r="r" b="b"/>
            <a:pathLst>
              <a:path w="4735269" h="2667757">
                <a:moveTo>
                  <a:pt x="0" y="0"/>
                </a:moveTo>
                <a:lnTo>
                  <a:pt x="4735270" y="0"/>
                </a:lnTo>
                <a:lnTo>
                  <a:pt x="4735270" y="2667757"/>
                </a:lnTo>
                <a:lnTo>
                  <a:pt x="0" y="26677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52AD7C6-7495-74B5-816C-04E8491E9A62}"/>
              </a:ext>
            </a:extLst>
          </p:cNvPr>
          <p:cNvSpPr/>
          <p:nvPr/>
        </p:nvSpPr>
        <p:spPr>
          <a:xfrm>
            <a:off x="1463805" y="2631201"/>
            <a:ext cx="2506371" cy="2085853"/>
          </a:xfrm>
          <a:custGeom>
            <a:avLst/>
            <a:gdLst/>
            <a:ahLst/>
            <a:cxnLst/>
            <a:rect l="l" t="t" r="r" b="b"/>
            <a:pathLst>
              <a:path w="3041849" h="1904198">
                <a:moveTo>
                  <a:pt x="0" y="0"/>
                </a:moveTo>
                <a:lnTo>
                  <a:pt x="3041850" y="0"/>
                </a:lnTo>
                <a:lnTo>
                  <a:pt x="3041850" y="1904198"/>
                </a:lnTo>
                <a:lnTo>
                  <a:pt x="0" y="19041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6821DC0-A448-8709-BCF5-B21B2881245E}"/>
              </a:ext>
            </a:extLst>
          </p:cNvPr>
          <p:cNvSpPr/>
          <p:nvPr/>
        </p:nvSpPr>
        <p:spPr>
          <a:xfrm>
            <a:off x="3795432" y="4169685"/>
            <a:ext cx="2267602" cy="2098441"/>
          </a:xfrm>
          <a:custGeom>
            <a:avLst/>
            <a:gdLst/>
            <a:ahLst/>
            <a:cxnLst/>
            <a:rect l="l" t="t" r="r" b="b"/>
            <a:pathLst>
              <a:path w="3162318" h="3150819">
                <a:moveTo>
                  <a:pt x="0" y="0"/>
                </a:moveTo>
                <a:lnTo>
                  <a:pt x="3162318" y="0"/>
                </a:lnTo>
                <a:lnTo>
                  <a:pt x="3162318" y="3150819"/>
                </a:lnTo>
                <a:lnTo>
                  <a:pt x="0" y="3150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F155FB58-69F4-99F7-F5B0-3B9E06671B3F}"/>
              </a:ext>
            </a:extLst>
          </p:cNvPr>
          <p:cNvSpPr/>
          <p:nvPr/>
        </p:nvSpPr>
        <p:spPr>
          <a:xfrm>
            <a:off x="6116903" y="4325519"/>
            <a:ext cx="1834004" cy="1509737"/>
          </a:xfrm>
          <a:custGeom>
            <a:avLst/>
            <a:gdLst/>
            <a:ahLst/>
            <a:cxnLst/>
            <a:rect l="l" t="t" r="r" b="b"/>
            <a:pathLst>
              <a:path w="2814172" h="2814172">
                <a:moveTo>
                  <a:pt x="0" y="0"/>
                </a:moveTo>
                <a:lnTo>
                  <a:pt x="2814172" y="0"/>
                </a:lnTo>
                <a:lnTo>
                  <a:pt x="2814172" y="2814172"/>
                </a:lnTo>
                <a:lnTo>
                  <a:pt x="0" y="28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376700F5-47C9-6619-7F1D-496A4575C621}"/>
              </a:ext>
            </a:extLst>
          </p:cNvPr>
          <p:cNvSpPr/>
          <p:nvPr/>
        </p:nvSpPr>
        <p:spPr>
          <a:xfrm>
            <a:off x="8834357" y="3270497"/>
            <a:ext cx="1593640" cy="910192"/>
          </a:xfrm>
          <a:custGeom>
            <a:avLst/>
            <a:gdLst/>
            <a:ahLst/>
            <a:cxnLst/>
            <a:rect l="l" t="t" r="r" b="b"/>
            <a:pathLst>
              <a:path w="7523611" h="4559764">
                <a:moveTo>
                  <a:pt x="0" y="0"/>
                </a:moveTo>
                <a:lnTo>
                  <a:pt x="7523612" y="0"/>
                </a:lnTo>
                <a:lnTo>
                  <a:pt x="7523612" y="4559764"/>
                </a:lnTo>
                <a:lnTo>
                  <a:pt x="0" y="4559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393B3F-9AA5-DEF5-4B9D-544D7565B8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3773" y="4298618"/>
            <a:ext cx="1366800" cy="1286400"/>
          </a:xfrm>
          <a:prstGeom prst="rect">
            <a:avLst/>
          </a:prstGeom>
        </p:spPr>
      </p:pic>
      <p:sp>
        <p:nvSpPr>
          <p:cNvPr id="25" name="Freeform 14">
            <a:extLst>
              <a:ext uri="{FF2B5EF4-FFF2-40B4-BE49-F238E27FC236}">
                <a16:creationId xmlns:a16="http://schemas.microsoft.com/office/drawing/2014/main" id="{4E3B9C2E-6A49-50EC-1E0E-B2FC94828153}"/>
              </a:ext>
            </a:extLst>
          </p:cNvPr>
          <p:cNvSpPr/>
          <p:nvPr/>
        </p:nvSpPr>
        <p:spPr>
          <a:xfrm>
            <a:off x="10525655" y="1671906"/>
            <a:ext cx="1605599" cy="1168784"/>
          </a:xfrm>
          <a:custGeom>
            <a:avLst/>
            <a:gdLst/>
            <a:ahLst/>
            <a:cxnLst/>
            <a:rect l="l" t="t" r="r" b="b"/>
            <a:pathLst>
              <a:path w="1628314" h="1040833">
                <a:moveTo>
                  <a:pt x="0" y="0"/>
                </a:moveTo>
                <a:lnTo>
                  <a:pt x="1628314" y="0"/>
                </a:lnTo>
                <a:lnTo>
                  <a:pt x="1628314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26E4B652-685D-DE21-B6B6-3D027DB609D5}"/>
              </a:ext>
            </a:extLst>
          </p:cNvPr>
          <p:cNvSpPr/>
          <p:nvPr/>
        </p:nvSpPr>
        <p:spPr>
          <a:xfrm>
            <a:off x="9304193" y="1527161"/>
            <a:ext cx="1605598" cy="1168784"/>
          </a:xfrm>
          <a:custGeom>
            <a:avLst/>
            <a:gdLst/>
            <a:ahLst/>
            <a:cxnLst/>
            <a:rect l="l" t="t" r="r" b="b"/>
            <a:pathLst>
              <a:path w="1725318" h="1341404">
                <a:moveTo>
                  <a:pt x="0" y="0"/>
                </a:moveTo>
                <a:lnTo>
                  <a:pt x="1725319" y="0"/>
                </a:lnTo>
                <a:lnTo>
                  <a:pt x="1725319" y="1341405"/>
                </a:lnTo>
                <a:lnTo>
                  <a:pt x="0" y="134140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51042D16-6AAB-2601-99B3-7F42B49E9AF3}"/>
              </a:ext>
            </a:extLst>
          </p:cNvPr>
          <p:cNvSpPr/>
          <p:nvPr/>
        </p:nvSpPr>
        <p:spPr>
          <a:xfrm>
            <a:off x="7943389" y="1777643"/>
            <a:ext cx="1422947" cy="853558"/>
          </a:xfrm>
          <a:custGeom>
            <a:avLst/>
            <a:gdLst/>
            <a:ahLst/>
            <a:cxnLst/>
            <a:rect l="l" t="t" r="r" b="b"/>
            <a:pathLst>
              <a:path w="1699945" h="946922">
                <a:moveTo>
                  <a:pt x="0" y="0"/>
                </a:moveTo>
                <a:lnTo>
                  <a:pt x="1699945" y="0"/>
                </a:lnTo>
                <a:lnTo>
                  <a:pt x="1699945" y="946922"/>
                </a:lnTo>
                <a:lnTo>
                  <a:pt x="0" y="94692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FB994F1C-5758-52D6-2356-556A6865E0D8}"/>
              </a:ext>
            </a:extLst>
          </p:cNvPr>
          <p:cNvSpPr/>
          <p:nvPr/>
        </p:nvSpPr>
        <p:spPr>
          <a:xfrm>
            <a:off x="6713052" y="1736531"/>
            <a:ext cx="1056053" cy="957633"/>
          </a:xfrm>
          <a:custGeom>
            <a:avLst/>
            <a:gdLst/>
            <a:ahLst/>
            <a:cxnLst/>
            <a:rect l="l" t="t" r="r" b="b"/>
            <a:pathLst>
              <a:path w="941588" h="941588">
                <a:moveTo>
                  <a:pt x="0" y="0"/>
                </a:moveTo>
                <a:lnTo>
                  <a:pt x="941588" y="0"/>
                </a:lnTo>
                <a:lnTo>
                  <a:pt x="941588" y="941588"/>
                </a:lnTo>
                <a:lnTo>
                  <a:pt x="0" y="94158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AECE14C-45F8-5933-D638-30ECBFB4E27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85" y="2012678"/>
            <a:ext cx="1385512" cy="693023"/>
          </a:xfrm>
          <a:prstGeom prst="rect">
            <a:avLst/>
          </a:prstGeom>
        </p:spPr>
      </p:pic>
      <p:sp>
        <p:nvSpPr>
          <p:cNvPr id="30" name="Freeform 21">
            <a:extLst>
              <a:ext uri="{FF2B5EF4-FFF2-40B4-BE49-F238E27FC236}">
                <a16:creationId xmlns:a16="http://schemas.microsoft.com/office/drawing/2014/main" id="{5742920B-D553-23D8-E8B7-F6EF31C3679A}"/>
              </a:ext>
            </a:extLst>
          </p:cNvPr>
          <p:cNvSpPr/>
          <p:nvPr/>
        </p:nvSpPr>
        <p:spPr>
          <a:xfrm>
            <a:off x="341085" y="1802729"/>
            <a:ext cx="1569329" cy="803067"/>
          </a:xfrm>
          <a:custGeom>
            <a:avLst/>
            <a:gdLst/>
            <a:ahLst/>
            <a:cxnLst/>
            <a:rect l="l" t="t" r="r" b="b"/>
            <a:pathLst>
              <a:path w="837403" h="596118">
                <a:moveTo>
                  <a:pt x="0" y="0"/>
                </a:moveTo>
                <a:lnTo>
                  <a:pt x="837404" y="0"/>
                </a:lnTo>
                <a:lnTo>
                  <a:pt x="837404" y="596118"/>
                </a:lnTo>
                <a:lnTo>
                  <a:pt x="0" y="59611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4DE75026-3C4B-9812-28B2-F306A1F3BA5C}"/>
              </a:ext>
            </a:extLst>
          </p:cNvPr>
          <p:cNvSpPr/>
          <p:nvPr/>
        </p:nvSpPr>
        <p:spPr>
          <a:xfrm>
            <a:off x="3893224" y="1883171"/>
            <a:ext cx="1513103" cy="803958"/>
          </a:xfrm>
          <a:custGeom>
            <a:avLst/>
            <a:gdLst/>
            <a:ahLst/>
            <a:cxnLst/>
            <a:rect l="l" t="t" r="r" b="b"/>
            <a:pathLst>
              <a:path w="6863085" h="4713657">
                <a:moveTo>
                  <a:pt x="0" y="0"/>
                </a:moveTo>
                <a:lnTo>
                  <a:pt x="6863084" y="0"/>
                </a:lnTo>
                <a:lnTo>
                  <a:pt x="6863084" y="4713658"/>
                </a:lnTo>
                <a:lnTo>
                  <a:pt x="0" y="471365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16B3BFE-0E91-D906-105E-00F89061011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66" y="1706196"/>
            <a:ext cx="925005" cy="9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3DBB30-8E6A-C62F-9FFC-5C1C02B81352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F1BA2CC-081A-96AB-EEB7-68F3EA884A7A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14" name="Freeform: Shape 5">
                <a:extLst>
                  <a:ext uri="{FF2B5EF4-FFF2-40B4-BE49-F238E27FC236}">
                    <a16:creationId xmlns:a16="http://schemas.microsoft.com/office/drawing/2014/main" id="{6F9B9DBE-0820-11D8-5C9D-C185B2092E5D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">
                <a:extLst>
                  <a:ext uri="{FF2B5EF4-FFF2-40B4-BE49-F238E27FC236}">
                    <a16:creationId xmlns:a16="http://schemas.microsoft.com/office/drawing/2014/main" id="{647E152C-3609-D750-80DE-AFF40F7F768B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">
                <a:extLst>
                  <a:ext uri="{FF2B5EF4-FFF2-40B4-BE49-F238E27FC236}">
                    <a16:creationId xmlns:a16="http://schemas.microsoft.com/office/drawing/2014/main" id="{9EBE525E-8C05-5AF9-8648-FD6BE0921741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id="{48098ED3-5A97-F75B-0E1E-7392DA39158E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3">
                <a:extLst>
                  <a:ext uri="{FF2B5EF4-FFF2-40B4-BE49-F238E27FC236}">
                    <a16:creationId xmlns:a16="http://schemas.microsoft.com/office/drawing/2014/main" id="{E8C4AB1B-D954-E522-3B44-BDAA3BA8D06F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5">
                <a:extLst>
                  <a:ext uri="{FF2B5EF4-FFF2-40B4-BE49-F238E27FC236}">
                    <a16:creationId xmlns:a16="http://schemas.microsoft.com/office/drawing/2014/main" id="{9303BFD5-5A42-1DB8-866D-1D5DAF8CED1F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6">
                <a:extLst>
                  <a:ext uri="{FF2B5EF4-FFF2-40B4-BE49-F238E27FC236}">
                    <a16:creationId xmlns:a16="http://schemas.microsoft.com/office/drawing/2014/main" id="{85E3C596-09CD-EFD8-CF9F-C44865FCAC4E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7">
                <a:extLst>
                  <a:ext uri="{FF2B5EF4-FFF2-40B4-BE49-F238E27FC236}">
                    <a16:creationId xmlns:a16="http://schemas.microsoft.com/office/drawing/2014/main" id="{84345740-1688-A4F8-1C3A-8598729819A3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id="{C035F552-9EB5-887D-76D9-B133B4FF0A31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">
                <a:extLst>
                  <a:ext uri="{FF2B5EF4-FFF2-40B4-BE49-F238E27FC236}">
                    <a16:creationId xmlns:a16="http://schemas.microsoft.com/office/drawing/2014/main" id="{799DCBEB-DD06-7120-878B-ED442C863C3B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">
                <a:extLst>
                  <a:ext uri="{FF2B5EF4-FFF2-40B4-BE49-F238E27FC236}">
                    <a16:creationId xmlns:a16="http://schemas.microsoft.com/office/drawing/2014/main" id="{35D3A3E6-176C-7231-8FDC-BE21A611603A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1">
                <a:extLst>
                  <a:ext uri="{FF2B5EF4-FFF2-40B4-BE49-F238E27FC236}">
                    <a16:creationId xmlns:a16="http://schemas.microsoft.com/office/drawing/2014/main" id="{6BA2C563-2A67-F1EB-F9BC-A6AFB2A8619B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2">
                <a:extLst>
                  <a:ext uri="{FF2B5EF4-FFF2-40B4-BE49-F238E27FC236}">
                    <a16:creationId xmlns:a16="http://schemas.microsoft.com/office/drawing/2014/main" id="{03E262F0-DE87-A4CA-4BED-B8D35B7AB971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3">
                <a:extLst>
                  <a:ext uri="{FF2B5EF4-FFF2-40B4-BE49-F238E27FC236}">
                    <a16:creationId xmlns:a16="http://schemas.microsoft.com/office/drawing/2014/main" id="{A1B3F6A7-1A7E-2DEB-3466-6E1578B66509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24">
                <a:extLst>
                  <a:ext uri="{FF2B5EF4-FFF2-40B4-BE49-F238E27FC236}">
                    <a16:creationId xmlns:a16="http://schemas.microsoft.com/office/drawing/2014/main" id="{771F661F-F448-5909-7D4C-8EC6640C23FD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5">
                <a:extLst>
                  <a:ext uri="{FF2B5EF4-FFF2-40B4-BE49-F238E27FC236}">
                    <a16:creationId xmlns:a16="http://schemas.microsoft.com/office/drawing/2014/main" id="{119DE0B3-A386-6E9D-D944-CE6ABC8CC89F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">
                <a:extLst>
                  <a:ext uri="{FF2B5EF4-FFF2-40B4-BE49-F238E27FC236}">
                    <a16:creationId xmlns:a16="http://schemas.microsoft.com/office/drawing/2014/main" id="{BD04F47F-34C0-79CC-1B6F-29F39A44052A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7">
                <a:extLst>
                  <a:ext uri="{FF2B5EF4-FFF2-40B4-BE49-F238E27FC236}">
                    <a16:creationId xmlns:a16="http://schemas.microsoft.com/office/drawing/2014/main" id="{F92C91DF-6313-0459-09A9-C5E924DB8B21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8">
                <a:extLst>
                  <a:ext uri="{FF2B5EF4-FFF2-40B4-BE49-F238E27FC236}">
                    <a16:creationId xmlns:a16="http://schemas.microsoft.com/office/drawing/2014/main" id="{A71E4D67-B303-3711-F3B4-5C34822B3676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9">
                <a:extLst>
                  <a:ext uri="{FF2B5EF4-FFF2-40B4-BE49-F238E27FC236}">
                    <a16:creationId xmlns:a16="http://schemas.microsoft.com/office/drawing/2014/main" id="{8AE31A11-C379-B526-1FA2-6304F9B2DF41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30">
                <a:extLst>
                  <a:ext uri="{FF2B5EF4-FFF2-40B4-BE49-F238E27FC236}">
                    <a16:creationId xmlns:a16="http://schemas.microsoft.com/office/drawing/2014/main" id="{D3A94C9F-BD7B-1449-642F-57E0D1FD8A2B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31">
                <a:extLst>
                  <a:ext uri="{FF2B5EF4-FFF2-40B4-BE49-F238E27FC236}">
                    <a16:creationId xmlns:a16="http://schemas.microsoft.com/office/drawing/2014/main" id="{37B804D9-E655-4485-F45E-945C873BE791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5849DDA0-322D-6B52-9F49-2B339FBEECDB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050D1CAD-74EF-9284-E9F5-1B374A9D19AD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4">
                <a:extLst>
                  <a:ext uri="{FF2B5EF4-FFF2-40B4-BE49-F238E27FC236}">
                    <a16:creationId xmlns:a16="http://schemas.microsoft.com/office/drawing/2014/main" id="{AC007C08-3CDA-4894-29D0-6378A90D1268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5">
                <a:extLst>
                  <a:ext uri="{FF2B5EF4-FFF2-40B4-BE49-F238E27FC236}">
                    <a16:creationId xmlns:a16="http://schemas.microsoft.com/office/drawing/2014/main" id="{F55EDB8B-404E-9D2B-CC17-1B40C8624B00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6">
                <a:extLst>
                  <a:ext uri="{FF2B5EF4-FFF2-40B4-BE49-F238E27FC236}">
                    <a16:creationId xmlns:a16="http://schemas.microsoft.com/office/drawing/2014/main" id="{7E5DF048-0C1C-6000-8797-B8E698A7DE37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7">
                <a:extLst>
                  <a:ext uri="{FF2B5EF4-FFF2-40B4-BE49-F238E27FC236}">
                    <a16:creationId xmlns:a16="http://schemas.microsoft.com/office/drawing/2014/main" id="{88C02063-0EF7-A76B-3E36-517E9DB98161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8">
                <a:extLst>
                  <a:ext uri="{FF2B5EF4-FFF2-40B4-BE49-F238E27FC236}">
                    <a16:creationId xmlns:a16="http://schemas.microsoft.com/office/drawing/2014/main" id="{B8C7C1F6-06F5-41FB-B510-02851562CCC4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9">
                <a:extLst>
                  <a:ext uri="{FF2B5EF4-FFF2-40B4-BE49-F238E27FC236}">
                    <a16:creationId xmlns:a16="http://schemas.microsoft.com/office/drawing/2014/main" id="{23249B3A-91E3-A7E3-871B-B59C7FC1F6CD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0">
                <a:extLst>
                  <a:ext uri="{FF2B5EF4-FFF2-40B4-BE49-F238E27FC236}">
                    <a16:creationId xmlns:a16="http://schemas.microsoft.com/office/drawing/2014/main" id="{545685BD-2E62-E5A8-614D-8B6BF0B6DDF5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1">
                <a:extLst>
                  <a:ext uri="{FF2B5EF4-FFF2-40B4-BE49-F238E27FC236}">
                    <a16:creationId xmlns:a16="http://schemas.microsoft.com/office/drawing/2014/main" id="{07852949-9C26-1082-33D0-E149DC4B35B3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2">
                <a:extLst>
                  <a:ext uri="{FF2B5EF4-FFF2-40B4-BE49-F238E27FC236}">
                    <a16:creationId xmlns:a16="http://schemas.microsoft.com/office/drawing/2014/main" id="{013E0A11-6D4E-95A8-4EE3-C1BFAEB3DBB1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3">
                <a:extLst>
                  <a:ext uri="{FF2B5EF4-FFF2-40B4-BE49-F238E27FC236}">
                    <a16:creationId xmlns:a16="http://schemas.microsoft.com/office/drawing/2014/main" id="{ADD8B6F7-8ABB-AD49-D86E-251CCBBAE62C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4">
                <a:extLst>
                  <a:ext uri="{FF2B5EF4-FFF2-40B4-BE49-F238E27FC236}">
                    <a16:creationId xmlns:a16="http://schemas.microsoft.com/office/drawing/2014/main" id="{F211C0E5-FC4E-9C9F-496C-FF369490BBD5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5">
                <a:extLst>
                  <a:ext uri="{FF2B5EF4-FFF2-40B4-BE49-F238E27FC236}">
                    <a16:creationId xmlns:a16="http://schemas.microsoft.com/office/drawing/2014/main" id="{C3579911-0FDA-E2C2-F7E4-50EE67921EDB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6">
                <a:extLst>
                  <a:ext uri="{FF2B5EF4-FFF2-40B4-BE49-F238E27FC236}">
                    <a16:creationId xmlns:a16="http://schemas.microsoft.com/office/drawing/2014/main" id="{EA65552C-AEC1-D848-60B1-D1CEB0421680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7">
                <a:extLst>
                  <a:ext uri="{FF2B5EF4-FFF2-40B4-BE49-F238E27FC236}">
                    <a16:creationId xmlns:a16="http://schemas.microsoft.com/office/drawing/2014/main" id="{F28DCB3D-3B49-E4BA-7291-FC720E8221C4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8">
                <a:extLst>
                  <a:ext uri="{FF2B5EF4-FFF2-40B4-BE49-F238E27FC236}">
                    <a16:creationId xmlns:a16="http://schemas.microsoft.com/office/drawing/2014/main" id="{7AFFA746-F614-90CA-277A-10FD1C1FAFFF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">
                <a:extLst>
                  <a:ext uri="{FF2B5EF4-FFF2-40B4-BE49-F238E27FC236}">
                    <a16:creationId xmlns:a16="http://schemas.microsoft.com/office/drawing/2014/main" id="{E8F7014B-709D-BAD4-B3B4-87DAB0DDA72C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50">
                <a:extLst>
                  <a:ext uri="{FF2B5EF4-FFF2-40B4-BE49-F238E27FC236}">
                    <a16:creationId xmlns:a16="http://schemas.microsoft.com/office/drawing/2014/main" id="{E6E4B7EB-0050-2645-6F00-4E1F06D11BA0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51">
                <a:extLst>
                  <a:ext uri="{FF2B5EF4-FFF2-40B4-BE49-F238E27FC236}">
                    <a16:creationId xmlns:a16="http://schemas.microsoft.com/office/drawing/2014/main" id="{1101F94D-2FFE-3ED8-B773-7342289DB034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52">
                <a:extLst>
                  <a:ext uri="{FF2B5EF4-FFF2-40B4-BE49-F238E27FC236}">
                    <a16:creationId xmlns:a16="http://schemas.microsoft.com/office/drawing/2014/main" id="{650ED9F8-AA41-22DF-3C52-43C58879AF2B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3">
              <a:extLst>
                <a:ext uri="{FF2B5EF4-FFF2-40B4-BE49-F238E27FC236}">
                  <a16:creationId xmlns:a16="http://schemas.microsoft.com/office/drawing/2014/main" id="{B0436E13-933F-8A68-3708-2FB66231C4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60" name="Rounded Rectangle 164"/>
          <p:cNvSpPr/>
          <p:nvPr/>
        </p:nvSpPr>
        <p:spPr>
          <a:xfrm>
            <a:off x="7243482" y="715412"/>
            <a:ext cx="4608134" cy="2186389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TextBox 60"/>
          <p:cNvSpPr txBox="1"/>
          <p:nvPr/>
        </p:nvSpPr>
        <p:spPr>
          <a:xfrm>
            <a:off x="7935708" y="1536160"/>
            <a:ext cx="330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المنتدى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ounded Rectangle 164">
            <a:extLst>
              <a:ext uri="{FF2B5EF4-FFF2-40B4-BE49-F238E27FC236}">
                <a16:creationId xmlns:a16="http://schemas.microsoft.com/office/drawing/2014/main" id="{1CD82D65-A3A8-0887-1166-2B7C0BFD79D0}"/>
              </a:ext>
            </a:extLst>
          </p:cNvPr>
          <p:cNvSpPr/>
          <p:nvPr/>
        </p:nvSpPr>
        <p:spPr>
          <a:xfrm>
            <a:off x="7235718" y="2943203"/>
            <a:ext cx="4608134" cy="583451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51C327-DE34-4065-6B87-F8B4231826BA}"/>
              </a:ext>
            </a:extLst>
          </p:cNvPr>
          <p:cNvSpPr txBox="1"/>
          <p:nvPr/>
        </p:nvSpPr>
        <p:spPr>
          <a:xfrm>
            <a:off x="8013229" y="2962631"/>
            <a:ext cx="330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المستهدفة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Rounded Rectangle 164">
            <a:extLst>
              <a:ext uri="{FF2B5EF4-FFF2-40B4-BE49-F238E27FC236}">
                <a16:creationId xmlns:a16="http://schemas.microsoft.com/office/drawing/2014/main" id="{83993ED7-0C02-4160-5EF8-F9335BEBF8CA}"/>
              </a:ext>
            </a:extLst>
          </p:cNvPr>
          <p:cNvSpPr/>
          <p:nvPr/>
        </p:nvSpPr>
        <p:spPr>
          <a:xfrm>
            <a:off x="7243482" y="3569849"/>
            <a:ext cx="4608134" cy="1850303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BD1A52-6704-C5CA-60C9-7200D7FA8287}"/>
              </a:ext>
            </a:extLst>
          </p:cNvPr>
          <p:cNvSpPr txBox="1"/>
          <p:nvPr/>
        </p:nvSpPr>
        <p:spPr>
          <a:xfrm>
            <a:off x="7887504" y="4067881"/>
            <a:ext cx="330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الشركاء الاستراتيجيون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ounded Rectangle 178">
            <a:extLst>
              <a:ext uri="{FF2B5EF4-FFF2-40B4-BE49-F238E27FC236}">
                <a16:creationId xmlns:a16="http://schemas.microsoft.com/office/drawing/2014/main" id="{B4659F45-6C1E-3E7C-B8FE-1F631B33ACC4}"/>
              </a:ext>
            </a:extLst>
          </p:cNvPr>
          <p:cNvSpPr/>
          <p:nvPr/>
        </p:nvSpPr>
        <p:spPr>
          <a:xfrm>
            <a:off x="369048" y="705861"/>
            <a:ext cx="6775823" cy="2195941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n-US" sz="1400" b="1" dirty="0">
              <a:solidFill>
                <a:srgbClr val="00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AFCE2-EEB9-1EB3-9F30-B04915198433}"/>
              </a:ext>
            </a:extLst>
          </p:cNvPr>
          <p:cNvSpPr txBox="1"/>
          <p:nvPr/>
        </p:nvSpPr>
        <p:spPr>
          <a:xfrm>
            <a:off x="306297" y="844833"/>
            <a:ext cx="683857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عرض التوجه الاستراتيجي لوزارة الصحة في الاستثمار، وتعزيز الشراكة المؤسسية مع الجهات التنموية كالأمانة وهيئة تطوير المنطقة ووزارة الاستثمار.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عرض واقع الاستثمار الصحي في المنطقة الشرقية للعامين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2025</a:t>
            </a: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2026</a:t>
            </a: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وتحفيز التوسع في التخصصات الصحية النوعية.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تعزيز الشراكة المجتمعية من خلال إبراز نماذج ناجحة في هذا المجال.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تحفيز وجذب الاستثمار الأجنبي في القطاع الصحي من خلال تسليط الضوء على التجارب الناجحة والفرص النوعية.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تمكين المستثمرين ورواد الأعمال في القطاع الصحي، من خلال جلسات حوارية ومعارض مصاحبة بمشاركة جهات التمويل والدعم.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1B64A-8384-D62A-4CEE-22C8D97A2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B2058C-7CD8-8761-3588-DB7D7C1042CD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514FD6-3BF6-AD09-114C-F27EB669B6CC}"/>
              </a:ext>
            </a:extLst>
          </p:cNvPr>
          <p:cNvSpPr/>
          <p:nvPr/>
        </p:nvSpPr>
        <p:spPr>
          <a:xfrm>
            <a:off x="387008" y="3569848"/>
            <a:ext cx="6714240" cy="1850305"/>
          </a:xfrm>
          <a:prstGeom prst="roundRect">
            <a:avLst/>
          </a:prstGeom>
          <a:noFill/>
          <a:ln>
            <a:solidFill>
              <a:srgbClr val="9E92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ounded Rectangle 178">
            <a:extLst>
              <a:ext uri="{FF2B5EF4-FFF2-40B4-BE49-F238E27FC236}">
                <a16:creationId xmlns:a16="http://schemas.microsoft.com/office/drawing/2014/main" id="{781FAF99-C675-E755-216F-6C52FE64DEEE}"/>
              </a:ext>
            </a:extLst>
          </p:cNvPr>
          <p:cNvSpPr/>
          <p:nvPr/>
        </p:nvSpPr>
        <p:spPr>
          <a:xfrm>
            <a:off x="361284" y="2933652"/>
            <a:ext cx="6775823" cy="593002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n-US" sz="1400" b="1" dirty="0">
              <a:solidFill>
                <a:srgbClr val="00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042354-80C5-05B2-202F-D5B4AAE07C3B}"/>
              </a:ext>
            </a:extLst>
          </p:cNvPr>
          <p:cNvSpPr txBox="1"/>
          <p:nvPr/>
        </p:nvSpPr>
        <p:spPr>
          <a:xfrm>
            <a:off x="98614" y="3034873"/>
            <a:ext cx="72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المستثمرين بالقطاع الصحي - رجال الأعمال المهتمين - الشركات والمؤسسات الصحية الخاصة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07D3FFC-6CF1-C53E-F872-411BDE0EA25D}"/>
              </a:ext>
            </a:extLst>
          </p:cNvPr>
          <p:cNvSpPr/>
          <p:nvPr/>
        </p:nvSpPr>
        <p:spPr>
          <a:xfrm>
            <a:off x="5585305" y="3654591"/>
            <a:ext cx="1404841" cy="1025883"/>
          </a:xfrm>
          <a:custGeom>
            <a:avLst/>
            <a:gdLst/>
            <a:ahLst/>
            <a:cxnLst/>
            <a:rect l="l" t="t" r="r" b="b"/>
            <a:pathLst>
              <a:path w="1628314" h="1040833">
                <a:moveTo>
                  <a:pt x="0" y="0"/>
                </a:moveTo>
                <a:lnTo>
                  <a:pt x="1628314" y="0"/>
                </a:lnTo>
                <a:lnTo>
                  <a:pt x="1628314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011BE620-4EB8-971B-422C-07A610DFCD9D}"/>
              </a:ext>
            </a:extLst>
          </p:cNvPr>
          <p:cNvSpPr/>
          <p:nvPr/>
        </p:nvSpPr>
        <p:spPr>
          <a:xfrm>
            <a:off x="4611474" y="3703090"/>
            <a:ext cx="1261497" cy="884647"/>
          </a:xfrm>
          <a:custGeom>
            <a:avLst/>
            <a:gdLst/>
            <a:ahLst/>
            <a:cxnLst/>
            <a:rect l="l" t="t" r="r" b="b"/>
            <a:pathLst>
              <a:path w="1725318" h="1341404">
                <a:moveTo>
                  <a:pt x="0" y="0"/>
                </a:moveTo>
                <a:lnTo>
                  <a:pt x="1725319" y="0"/>
                </a:lnTo>
                <a:lnTo>
                  <a:pt x="1725319" y="1341405"/>
                </a:lnTo>
                <a:lnTo>
                  <a:pt x="0" y="13414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6B78F0CE-9F8A-A103-6518-24B04B1385DD}"/>
              </a:ext>
            </a:extLst>
          </p:cNvPr>
          <p:cNvSpPr/>
          <p:nvPr/>
        </p:nvSpPr>
        <p:spPr>
          <a:xfrm>
            <a:off x="3165993" y="3716972"/>
            <a:ext cx="1422947" cy="853558"/>
          </a:xfrm>
          <a:custGeom>
            <a:avLst/>
            <a:gdLst/>
            <a:ahLst/>
            <a:cxnLst/>
            <a:rect l="l" t="t" r="r" b="b"/>
            <a:pathLst>
              <a:path w="1699945" h="946922">
                <a:moveTo>
                  <a:pt x="0" y="0"/>
                </a:moveTo>
                <a:lnTo>
                  <a:pt x="1699945" y="0"/>
                </a:lnTo>
                <a:lnTo>
                  <a:pt x="1699945" y="946922"/>
                </a:lnTo>
                <a:lnTo>
                  <a:pt x="0" y="9469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EAD16ACD-B9CC-A909-CCC4-E65A291B74BD}"/>
              </a:ext>
            </a:extLst>
          </p:cNvPr>
          <p:cNvSpPr/>
          <p:nvPr/>
        </p:nvSpPr>
        <p:spPr>
          <a:xfrm>
            <a:off x="2029071" y="3722841"/>
            <a:ext cx="1056053" cy="957633"/>
          </a:xfrm>
          <a:custGeom>
            <a:avLst/>
            <a:gdLst/>
            <a:ahLst/>
            <a:cxnLst/>
            <a:rect l="l" t="t" r="r" b="b"/>
            <a:pathLst>
              <a:path w="941588" h="941588">
                <a:moveTo>
                  <a:pt x="0" y="0"/>
                </a:moveTo>
                <a:lnTo>
                  <a:pt x="941588" y="0"/>
                </a:lnTo>
                <a:lnTo>
                  <a:pt x="941588" y="941588"/>
                </a:lnTo>
                <a:lnTo>
                  <a:pt x="0" y="9415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E4169B-730E-BACB-01CF-3A994966D1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72" y="4719467"/>
            <a:ext cx="1037870" cy="519135"/>
          </a:xfrm>
          <a:prstGeom prst="rect">
            <a:avLst/>
          </a:prstGeom>
        </p:spPr>
      </p:pic>
      <p:sp>
        <p:nvSpPr>
          <p:cNvPr id="25" name="Freeform 21">
            <a:extLst>
              <a:ext uri="{FF2B5EF4-FFF2-40B4-BE49-F238E27FC236}">
                <a16:creationId xmlns:a16="http://schemas.microsoft.com/office/drawing/2014/main" id="{2A04E302-1004-3D1E-F7A4-78C7937FD0E1}"/>
              </a:ext>
            </a:extLst>
          </p:cNvPr>
          <p:cNvSpPr/>
          <p:nvPr/>
        </p:nvSpPr>
        <p:spPr>
          <a:xfrm>
            <a:off x="3221552" y="4649137"/>
            <a:ext cx="837403" cy="596118"/>
          </a:xfrm>
          <a:custGeom>
            <a:avLst/>
            <a:gdLst/>
            <a:ahLst/>
            <a:cxnLst/>
            <a:rect l="l" t="t" r="r" b="b"/>
            <a:pathLst>
              <a:path w="837403" h="596118">
                <a:moveTo>
                  <a:pt x="0" y="0"/>
                </a:moveTo>
                <a:lnTo>
                  <a:pt x="837404" y="0"/>
                </a:lnTo>
                <a:lnTo>
                  <a:pt x="837404" y="596118"/>
                </a:lnTo>
                <a:lnTo>
                  <a:pt x="0" y="596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203CFFB5-4A19-B09C-06CF-DBF580DD4A05}"/>
              </a:ext>
            </a:extLst>
          </p:cNvPr>
          <p:cNvSpPr/>
          <p:nvPr/>
        </p:nvSpPr>
        <p:spPr>
          <a:xfrm>
            <a:off x="4417423" y="4635582"/>
            <a:ext cx="1424545" cy="736725"/>
          </a:xfrm>
          <a:custGeom>
            <a:avLst/>
            <a:gdLst/>
            <a:ahLst/>
            <a:cxnLst/>
            <a:rect l="l" t="t" r="r" b="b"/>
            <a:pathLst>
              <a:path w="6863085" h="4713657">
                <a:moveTo>
                  <a:pt x="0" y="0"/>
                </a:moveTo>
                <a:lnTo>
                  <a:pt x="6863084" y="0"/>
                </a:lnTo>
                <a:lnTo>
                  <a:pt x="6863084" y="4713658"/>
                </a:lnTo>
                <a:lnTo>
                  <a:pt x="0" y="4713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AF4B6B-D1A4-5EC4-C70E-CA78AF6480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3" y="3695207"/>
            <a:ext cx="864604" cy="8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74EA-78C7-2334-B07E-A752D2C0E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22F677A-FC8A-514D-DDEB-BC9C9E2E7A42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E03833D-E711-D47E-7550-A448A230A1AC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14" name="Freeform: Shape 5">
                <a:extLst>
                  <a:ext uri="{FF2B5EF4-FFF2-40B4-BE49-F238E27FC236}">
                    <a16:creationId xmlns:a16="http://schemas.microsoft.com/office/drawing/2014/main" id="{865B614B-FBEE-06C5-E325-5CFB322454D4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">
                <a:extLst>
                  <a:ext uri="{FF2B5EF4-FFF2-40B4-BE49-F238E27FC236}">
                    <a16:creationId xmlns:a16="http://schemas.microsoft.com/office/drawing/2014/main" id="{B3959809-A4B2-1F84-3F7A-6C96AFA92791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">
                <a:extLst>
                  <a:ext uri="{FF2B5EF4-FFF2-40B4-BE49-F238E27FC236}">
                    <a16:creationId xmlns:a16="http://schemas.microsoft.com/office/drawing/2014/main" id="{58DD615F-701F-B06F-F9A6-465A871E0767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id="{7F7F431F-D232-B262-3825-38DCBE2300F8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3">
                <a:extLst>
                  <a:ext uri="{FF2B5EF4-FFF2-40B4-BE49-F238E27FC236}">
                    <a16:creationId xmlns:a16="http://schemas.microsoft.com/office/drawing/2014/main" id="{27F4B409-1CB6-C773-78B0-5B16C1266571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5">
                <a:extLst>
                  <a:ext uri="{FF2B5EF4-FFF2-40B4-BE49-F238E27FC236}">
                    <a16:creationId xmlns:a16="http://schemas.microsoft.com/office/drawing/2014/main" id="{7FEA90A2-E86D-893A-2354-8F7EEFD83FBD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6">
                <a:extLst>
                  <a:ext uri="{FF2B5EF4-FFF2-40B4-BE49-F238E27FC236}">
                    <a16:creationId xmlns:a16="http://schemas.microsoft.com/office/drawing/2014/main" id="{6DB315C7-F2C3-B4DF-A475-7681B07FEEF4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7">
                <a:extLst>
                  <a:ext uri="{FF2B5EF4-FFF2-40B4-BE49-F238E27FC236}">
                    <a16:creationId xmlns:a16="http://schemas.microsoft.com/office/drawing/2014/main" id="{431EAE9D-CBDA-2D6D-E567-F0B6360B44A2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id="{42DCD018-6E6B-77F7-53D4-AAB2FF752373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">
                <a:extLst>
                  <a:ext uri="{FF2B5EF4-FFF2-40B4-BE49-F238E27FC236}">
                    <a16:creationId xmlns:a16="http://schemas.microsoft.com/office/drawing/2014/main" id="{7D123C10-AE2A-1A1D-C776-11497ECB1AE5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">
                <a:extLst>
                  <a:ext uri="{FF2B5EF4-FFF2-40B4-BE49-F238E27FC236}">
                    <a16:creationId xmlns:a16="http://schemas.microsoft.com/office/drawing/2014/main" id="{A8CA9096-A55E-D2C0-F2C1-E25FCB61AC5E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1">
                <a:extLst>
                  <a:ext uri="{FF2B5EF4-FFF2-40B4-BE49-F238E27FC236}">
                    <a16:creationId xmlns:a16="http://schemas.microsoft.com/office/drawing/2014/main" id="{9C92E227-2D68-5F36-57B3-597E31CD6F0B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2">
                <a:extLst>
                  <a:ext uri="{FF2B5EF4-FFF2-40B4-BE49-F238E27FC236}">
                    <a16:creationId xmlns:a16="http://schemas.microsoft.com/office/drawing/2014/main" id="{6DF0D46A-597A-4D7A-8CCC-2D17126457BD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3">
                <a:extLst>
                  <a:ext uri="{FF2B5EF4-FFF2-40B4-BE49-F238E27FC236}">
                    <a16:creationId xmlns:a16="http://schemas.microsoft.com/office/drawing/2014/main" id="{A8D3270B-793D-BEFA-DE2F-9E78488BACB4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24">
                <a:extLst>
                  <a:ext uri="{FF2B5EF4-FFF2-40B4-BE49-F238E27FC236}">
                    <a16:creationId xmlns:a16="http://schemas.microsoft.com/office/drawing/2014/main" id="{AB20A063-5E72-F33D-AD93-738A19B77769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5">
                <a:extLst>
                  <a:ext uri="{FF2B5EF4-FFF2-40B4-BE49-F238E27FC236}">
                    <a16:creationId xmlns:a16="http://schemas.microsoft.com/office/drawing/2014/main" id="{95EC3F61-6250-7BCA-DC00-7B5DB4E0E7E1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">
                <a:extLst>
                  <a:ext uri="{FF2B5EF4-FFF2-40B4-BE49-F238E27FC236}">
                    <a16:creationId xmlns:a16="http://schemas.microsoft.com/office/drawing/2014/main" id="{D67258CA-A5D1-E95D-CFC9-A8579E98D105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7">
                <a:extLst>
                  <a:ext uri="{FF2B5EF4-FFF2-40B4-BE49-F238E27FC236}">
                    <a16:creationId xmlns:a16="http://schemas.microsoft.com/office/drawing/2014/main" id="{32E6742D-C125-627F-0640-8EEB2C7033E5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8">
                <a:extLst>
                  <a:ext uri="{FF2B5EF4-FFF2-40B4-BE49-F238E27FC236}">
                    <a16:creationId xmlns:a16="http://schemas.microsoft.com/office/drawing/2014/main" id="{B7893BCE-B3A3-133F-002D-DE6D0CB9F754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9">
                <a:extLst>
                  <a:ext uri="{FF2B5EF4-FFF2-40B4-BE49-F238E27FC236}">
                    <a16:creationId xmlns:a16="http://schemas.microsoft.com/office/drawing/2014/main" id="{A2B5F7CF-E992-BDF4-F785-E7E866624666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30">
                <a:extLst>
                  <a:ext uri="{FF2B5EF4-FFF2-40B4-BE49-F238E27FC236}">
                    <a16:creationId xmlns:a16="http://schemas.microsoft.com/office/drawing/2014/main" id="{5F3301AC-80A1-A14F-6ACD-A4C42A217A50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31">
                <a:extLst>
                  <a:ext uri="{FF2B5EF4-FFF2-40B4-BE49-F238E27FC236}">
                    <a16:creationId xmlns:a16="http://schemas.microsoft.com/office/drawing/2014/main" id="{94B99B8D-BD5F-7A1F-1391-49887028FB41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EFFC0216-0D12-07FC-594F-B8C325AE1683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4E050527-D662-E26E-C034-11330B1FA8D4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4">
                <a:extLst>
                  <a:ext uri="{FF2B5EF4-FFF2-40B4-BE49-F238E27FC236}">
                    <a16:creationId xmlns:a16="http://schemas.microsoft.com/office/drawing/2014/main" id="{2AF4F9F6-7AFA-B705-E1F2-CBA1E3AB71A3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5">
                <a:extLst>
                  <a:ext uri="{FF2B5EF4-FFF2-40B4-BE49-F238E27FC236}">
                    <a16:creationId xmlns:a16="http://schemas.microsoft.com/office/drawing/2014/main" id="{B92BF846-2419-9A1A-EF38-0698C213F576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6">
                <a:extLst>
                  <a:ext uri="{FF2B5EF4-FFF2-40B4-BE49-F238E27FC236}">
                    <a16:creationId xmlns:a16="http://schemas.microsoft.com/office/drawing/2014/main" id="{81DFD5E3-EE92-CD08-70BE-7099FE6C8D82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7">
                <a:extLst>
                  <a:ext uri="{FF2B5EF4-FFF2-40B4-BE49-F238E27FC236}">
                    <a16:creationId xmlns:a16="http://schemas.microsoft.com/office/drawing/2014/main" id="{2F892C5B-8EE4-70C8-DA18-A98167E80E34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8">
                <a:extLst>
                  <a:ext uri="{FF2B5EF4-FFF2-40B4-BE49-F238E27FC236}">
                    <a16:creationId xmlns:a16="http://schemas.microsoft.com/office/drawing/2014/main" id="{7CAF1B60-808A-9C9B-00C5-6E9C9071DDB4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9">
                <a:extLst>
                  <a:ext uri="{FF2B5EF4-FFF2-40B4-BE49-F238E27FC236}">
                    <a16:creationId xmlns:a16="http://schemas.microsoft.com/office/drawing/2014/main" id="{9BF53C21-730E-980D-7A40-F0576B8F8CA5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0">
                <a:extLst>
                  <a:ext uri="{FF2B5EF4-FFF2-40B4-BE49-F238E27FC236}">
                    <a16:creationId xmlns:a16="http://schemas.microsoft.com/office/drawing/2014/main" id="{214BF0A9-A7DB-F401-D0A9-F93D5BEB512E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1">
                <a:extLst>
                  <a:ext uri="{FF2B5EF4-FFF2-40B4-BE49-F238E27FC236}">
                    <a16:creationId xmlns:a16="http://schemas.microsoft.com/office/drawing/2014/main" id="{FA0BC7AA-7A9D-BC6D-E468-EE02DFC11AFC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2">
                <a:extLst>
                  <a:ext uri="{FF2B5EF4-FFF2-40B4-BE49-F238E27FC236}">
                    <a16:creationId xmlns:a16="http://schemas.microsoft.com/office/drawing/2014/main" id="{7BBB6C82-D42C-139D-1842-7AB2A25E43FF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3">
                <a:extLst>
                  <a:ext uri="{FF2B5EF4-FFF2-40B4-BE49-F238E27FC236}">
                    <a16:creationId xmlns:a16="http://schemas.microsoft.com/office/drawing/2014/main" id="{5717E258-4A6D-4502-7E8E-459D50108467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4">
                <a:extLst>
                  <a:ext uri="{FF2B5EF4-FFF2-40B4-BE49-F238E27FC236}">
                    <a16:creationId xmlns:a16="http://schemas.microsoft.com/office/drawing/2014/main" id="{544C0087-7207-A3D1-13E2-3B8C98805142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5">
                <a:extLst>
                  <a:ext uri="{FF2B5EF4-FFF2-40B4-BE49-F238E27FC236}">
                    <a16:creationId xmlns:a16="http://schemas.microsoft.com/office/drawing/2014/main" id="{FB11BA19-3540-AD81-54A6-0F6101D7993C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6">
                <a:extLst>
                  <a:ext uri="{FF2B5EF4-FFF2-40B4-BE49-F238E27FC236}">
                    <a16:creationId xmlns:a16="http://schemas.microsoft.com/office/drawing/2014/main" id="{5B161D52-20A2-90B6-29AB-6E7C3632BB02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7">
                <a:extLst>
                  <a:ext uri="{FF2B5EF4-FFF2-40B4-BE49-F238E27FC236}">
                    <a16:creationId xmlns:a16="http://schemas.microsoft.com/office/drawing/2014/main" id="{3327E558-CDB2-4955-145A-1B2A17B10BA6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8">
                <a:extLst>
                  <a:ext uri="{FF2B5EF4-FFF2-40B4-BE49-F238E27FC236}">
                    <a16:creationId xmlns:a16="http://schemas.microsoft.com/office/drawing/2014/main" id="{09F06C32-1E39-B686-E874-A06E458B9B9C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">
                <a:extLst>
                  <a:ext uri="{FF2B5EF4-FFF2-40B4-BE49-F238E27FC236}">
                    <a16:creationId xmlns:a16="http://schemas.microsoft.com/office/drawing/2014/main" id="{98FB608B-9D04-AFA4-FDC6-E75513CDF585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50">
                <a:extLst>
                  <a:ext uri="{FF2B5EF4-FFF2-40B4-BE49-F238E27FC236}">
                    <a16:creationId xmlns:a16="http://schemas.microsoft.com/office/drawing/2014/main" id="{02B8CEFA-0BFB-0DE5-963D-2C6C1894B5DF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51">
                <a:extLst>
                  <a:ext uri="{FF2B5EF4-FFF2-40B4-BE49-F238E27FC236}">
                    <a16:creationId xmlns:a16="http://schemas.microsoft.com/office/drawing/2014/main" id="{8B1513E0-8904-1428-1105-CB147826B5C3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52">
                <a:extLst>
                  <a:ext uri="{FF2B5EF4-FFF2-40B4-BE49-F238E27FC236}">
                    <a16:creationId xmlns:a16="http://schemas.microsoft.com/office/drawing/2014/main" id="{308F4D8D-229C-E3E2-CBEE-5427CBAF49ED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3">
              <a:extLst>
                <a:ext uri="{FF2B5EF4-FFF2-40B4-BE49-F238E27FC236}">
                  <a16:creationId xmlns:a16="http://schemas.microsoft.com/office/drawing/2014/main" id="{4B5A34BA-BA30-7383-AE60-AC1BFAC7B6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5" name="مستطيل مستدير الزوايا 1">
            <a:extLst>
              <a:ext uri="{FF2B5EF4-FFF2-40B4-BE49-F238E27FC236}">
                <a16:creationId xmlns:a16="http://schemas.microsoft.com/office/drawing/2014/main" id="{0330CFD8-9379-29F6-C7B1-D5D2EFC05E22}"/>
              </a:ext>
            </a:extLst>
          </p:cNvPr>
          <p:cNvSpPr/>
          <p:nvPr/>
        </p:nvSpPr>
        <p:spPr>
          <a:xfrm>
            <a:off x="8274065" y="1548861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مستدير الزوايا 61">
            <a:extLst>
              <a:ext uri="{FF2B5EF4-FFF2-40B4-BE49-F238E27FC236}">
                <a16:creationId xmlns:a16="http://schemas.microsoft.com/office/drawing/2014/main" id="{92BF8629-225A-3ECF-4433-B6A854D2C943}"/>
              </a:ext>
            </a:extLst>
          </p:cNvPr>
          <p:cNvSpPr/>
          <p:nvPr/>
        </p:nvSpPr>
        <p:spPr>
          <a:xfrm>
            <a:off x="844359" y="1540679"/>
            <a:ext cx="7280226" cy="275301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 الملكي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66">
            <a:extLst>
              <a:ext uri="{FF2B5EF4-FFF2-40B4-BE49-F238E27FC236}">
                <a16:creationId xmlns:a16="http://schemas.microsoft.com/office/drawing/2014/main" id="{51950F87-0B94-5813-EBBE-329960F8104B}"/>
              </a:ext>
            </a:extLst>
          </p:cNvPr>
          <p:cNvSpPr/>
          <p:nvPr/>
        </p:nvSpPr>
        <p:spPr>
          <a:xfrm>
            <a:off x="8274065" y="1888916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مستدير الزوايا 67">
            <a:extLst>
              <a:ext uri="{FF2B5EF4-FFF2-40B4-BE49-F238E27FC236}">
                <a16:creationId xmlns:a16="http://schemas.microsoft.com/office/drawing/2014/main" id="{BFA1DA3E-DD34-C1F5-D8E6-DA70D3A488E5}"/>
              </a:ext>
            </a:extLst>
          </p:cNvPr>
          <p:cNvSpPr/>
          <p:nvPr/>
        </p:nvSpPr>
        <p:spPr>
          <a:xfrm>
            <a:off x="8274065" y="4496288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مستطيل مستدير الزوايا 68">
            <a:extLst>
              <a:ext uri="{FF2B5EF4-FFF2-40B4-BE49-F238E27FC236}">
                <a16:creationId xmlns:a16="http://schemas.microsoft.com/office/drawing/2014/main" id="{61B7B859-DCAD-88ED-E846-0459201990AC}"/>
              </a:ext>
            </a:extLst>
          </p:cNvPr>
          <p:cNvSpPr/>
          <p:nvPr/>
        </p:nvSpPr>
        <p:spPr>
          <a:xfrm>
            <a:off x="8274065" y="4826364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ستطيل مستدير الزوايا 69">
            <a:extLst>
              <a:ext uri="{FF2B5EF4-FFF2-40B4-BE49-F238E27FC236}">
                <a16:creationId xmlns:a16="http://schemas.microsoft.com/office/drawing/2014/main" id="{9A902542-BECA-0953-F173-8EC3C433B610}"/>
              </a:ext>
            </a:extLst>
          </p:cNvPr>
          <p:cNvSpPr/>
          <p:nvPr/>
        </p:nvSpPr>
        <p:spPr>
          <a:xfrm>
            <a:off x="8264122" y="2219707"/>
            <a:ext cx="1805577" cy="239889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مستطيل مستدير الزوايا 70">
            <a:extLst>
              <a:ext uri="{FF2B5EF4-FFF2-40B4-BE49-F238E27FC236}">
                <a16:creationId xmlns:a16="http://schemas.microsoft.com/office/drawing/2014/main" id="{EF5AAB14-3990-7453-62C7-CAAC20405D01}"/>
              </a:ext>
            </a:extLst>
          </p:cNvPr>
          <p:cNvSpPr/>
          <p:nvPr/>
        </p:nvSpPr>
        <p:spPr>
          <a:xfrm>
            <a:off x="8274065" y="2511252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مستطيل مستدير الزوايا 71">
            <a:extLst>
              <a:ext uri="{FF2B5EF4-FFF2-40B4-BE49-F238E27FC236}">
                <a16:creationId xmlns:a16="http://schemas.microsoft.com/office/drawing/2014/main" id="{73BC38BF-AC4D-5BD5-54A4-AF223E18AD30}"/>
              </a:ext>
            </a:extLst>
          </p:cNvPr>
          <p:cNvSpPr/>
          <p:nvPr/>
        </p:nvSpPr>
        <p:spPr>
          <a:xfrm>
            <a:off x="8264122" y="2858741"/>
            <a:ext cx="1805577" cy="255215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ستطيل مستدير الزوايا 72">
            <a:extLst>
              <a:ext uri="{FF2B5EF4-FFF2-40B4-BE49-F238E27FC236}">
                <a16:creationId xmlns:a16="http://schemas.microsoft.com/office/drawing/2014/main" id="{44ED12D7-3502-9ED1-CFA0-7791888947E1}"/>
              </a:ext>
            </a:extLst>
          </p:cNvPr>
          <p:cNvSpPr/>
          <p:nvPr/>
        </p:nvSpPr>
        <p:spPr>
          <a:xfrm>
            <a:off x="8274065" y="3165307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ستطيل مستدير الزوايا 73">
            <a:extLst>
              <a:ext uri="{FF2B5EF4-FFF2-40B4-BE49-F238E27FC236}">
                <a16:creationId xmlns:a16="http://schemas.microsoft.com/office/drawing/2014/main" id="{F06A4878-8784-0D1D-C80C-0BDF6F8E70D4}"/>
              </a:ext>
            </a:extLst>
          </p:cNvPr>
          <p:cNvSpPr/>
          <p:nvPr/>
        </p:nvSpPr>
        <p:spPr>
          <a:xfrm>
            <a:off x="8274065" y="3493118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ستطيل مستدير الزوايا 74">
            <a:extLst>
              <a:ext uri="{FF2B5EF4-FFF2-40B4-BE49-F238E27FC236}">
                <a16:creationId xmlns:a16="http://schemas.microsoft.com/office/drawing/2014/main" id="{9474B2CB-4A05-9240-F2F4-25BD1421DAFC}"/>
              </a:ext>
            </a:extLst>
          </p:cNvPr>
          <p:cNvSpPr/>
          <p:nvPr/>
        </p:nvSpPr>
        <p:spPr>
          <a:xfrm>
            <a:off x="8274065" y="3828277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مستطيل مستدير الزوايا 75">
            <a:extLst>
              <a:ext uri="{FF2B5EF4-FFF2-40B4-BE49-F238E27FC236}">
                <a16:creationId xmlns:a16="http://schemas.microsoft.com/office/drawing/2014/main" id="{EF5D6321-30B3-20B2-1BCE-1705500BB446}"/>
              </a:ext>
            </a:extLst>
          </p:cNvPr>
          <p:cNvSpPr/>
          <p:nvPr/>
        </p:nvSpPr>
        <p:spPr>
          <a:xfrm>
            <a:off x="844359" y="1877001"/>
            <a:ext cx="7280224" cy="270343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 الكريم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76">
            <a:extLst>
              <a:ext uri="{FF2B5EF4-FFF2-40B4-BE49-F238E27FC236}">
                <a16:creationId xmlns:a16="http://schemas.microsoft.com/office/drawing/2014/main" id="{3E0D5FF9-717F-9271-39B5-45A96B49B06B}"/>
              </a:ext>
            </a:extLst>
          </p:cNvPr>
          <p:cNvSpPr/>
          <p:nvPr/>
        </p:nvSpPr>
        <p:spPr>
          <a:xfrm>
            <a:off x="844360" y="2207882"/>
            <a:ext cx="7280228" cy="255936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مرئي تعريفي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مستدير الزوايا 77">
            <a:extLst>
              <a:ext uri="{FF2B5EF4-FFF2-40B4-BE49-F238E27FC236}">
                <a16:creationId xmlns:a16="http://schemas.microsoft.com/office/drawing/2014/main" id="{6F7A9701-D363-96A3-69EB-31583D2ABC2C}"/>
              </a:ext>
            </a:extLst>
          </p:cNvPr>
          <p:cNvSpPr/>
          <p:nvPr/>
        </p:nvSpPr>
        <p:spPr>
          <a:xfrm>
            <a:off x="844359" y="2518827"/>
            <a:ext cx="7280229" cy="275749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كلمة وكيل وزارة الصحة للاستثمار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78">
            <a:extLst>
              <a:ext uri="{FF2B5EF4-FFF2-40B4-BE49-F238E27FC236}">
                <a16:creationId xmlns:a16="http://schemas.microsoft.com/office/drawing/2014/main" id="{0C368F50-71E8-7C92-4696-3F7AA29CC83E}"/>
              </a:ext>
            </a:extLst>
          </p:cNvPr>
          <p:cNvSpPr/>
          <p:nvPr/>
        </p:nvSpPr>
        <p:spPr>
          <a:xfrm>
            <a:off x="846433" y="2843559"/>
            <a:ext cx="7280229" cy="276648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توقيع مذكرات التعاون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79">
            <a:extLst>
              <a:ext uri="{FF2B5EF4-FFF2-40B4-BE49-F238E27FC236}">
                <a16:creationId xmlns:a16="http://schemas.microsoft.com/office/drawing/2014/main" id="{CC8CA229-0051-A224-1027-9A3B3921BE0E}"/>
              </a:ext>
            </a:extLst>
          </p:cNvPr>
          <p:cNvSpPr/>
          <p:nvPr/>
        </p:nvSpPr>
        <p:spPr>
          <a:xfrm>
            <a:off x="844359" y="3161004"/>
            <a:ext cx="7280229" cy="279034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التكريم 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مستدير الزوايا 80">
            <a:extLst>
              <a:ext uri="{FF2B5EF4-FFF2-40B4-BE49-F238E27FC236}">
                <a16:creationId xmlns:a16="http://schemas.microsoft.com/office/drawing/2014/main" id="{CBA5405B-C1CC-2540-12EF-0C1DD524AFE2}"/>
              </a:ext>
            </a:extLst>
          </p:cNvPr>
          <p:cNvSpPr/>
          <p:nvPr/>
        </p:nvSpPr>
        <p:spPr>
          <a:xfrm>
            <a:off x="833994" y="3498766"/>
            <a:ext cx="7280226" cy="279500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الأولى بعنوان: التوجه الاستراتيجي للاستثمار الصحي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مستدير الزوايا 81">
            <a:extLst>
              <a:ext uri="{FF2B5EF4-FFF2-40B4-BE49-F238E27FC236}">
                <a16:creationId xmlns:a16="http://schemas.microsoft.com/office/drawing/2014/main" id="{A7A897DC-E6D9-964E-E665-D006976E429E}"/>
              </a:ext>
            </a:extLst>
          </p:cNvPr>
          <p:cNvSpPr/>
          <p:nvPr/>
        </p:nvSpPr>
        <p:spPr>
          <a:xfrm>
            <a:off x="833994" y="3834370"/>
            <a:ext cx="7280226" cy="277385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الثانية بعنوان: فرص الدعم والتنمية المستدامة للاستثمار الصحي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82">
            <a:extLst>
              <a:ext uri="{FF2B5EF4-FFF2-40B4-BE49-F238E27FC236}">
                <a16:creationId xmlns:a16="http://schemas.microsoft.com/office/drawing/2014/main" id="{530C710D-418C-B60A-619F-86067534DB66}"/>
              </a:ext>
            </a:extLst>
          </p:cNvPr>
          <p:cNvSpPr/>
          <p:nvPr/>
        </p:nvSpPr>
        <p:spPr>
          <a:xfrm>
            <a:off x="833991" y="4498399"/>
            <a:ext cx="7280229" cy="275749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الثالثة بعنوان: قصص النجاح في الاستثمار الصحي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مستدير الزوايا 83">
            <a:extLst>
              <a:ext uri="{FF2B5EF4-FFF2-40B4-BE49-F238E27FC236}">
                <a16:creationId xmlns:a16="http://schemas.microsoft.com/office/drawing/2014/main" id="{A468E51E-1AD4-8C5D-8F62-0E13BA807F1A}"/>
              </a:ext>
            </a:extLst>
          </p:cNvPr>
          <p:cNvSpPr/>
          <p:nvPr/>
        </p:nvSpPr>
        <p:spPr>
          <a:xfrm>
            <a:off x="834008" y="4830252"/>
            <a:ext cx="7280224" cy="275749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حفل الغداء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2A84E7-26AF-99A8-C915-91FB8424404A}"/>
              </a:ext>
            </a:extLst>
          </p:cNvPr>
          <p:cNvSpPr txBox="1"/>
          <p:nvPr/>
        </p:nvSpPr>
        <p:spPr>
          <a:xfrm>
            <a:off x="8593370" y="1540805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9:38 – 9:37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6D5BA674-021C-B2F2-5B09-DFE22DB5722E}"/>
              </a:ext>
            </a:extLst>
          </p:cNvPr>
          <p:cNvSpPr txBox="1"/>
          <p:nvPr/>
        </p:nvSpPr>
        <p:spPr>
          <a:xfrm>
            <a:off x="8593378" y="1879742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9:39 – 9:38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A55F3A0E-AF6F-9CF1-ACA7-7A38012F728B}"/>
              </a:ext>
            </a:extLst>
          </p:cNvPr>
          <p:cNvSpPr txBox="1"/>
          <p:nvPr/>
        </p:nvSpPr>
        <p:spPr>
          <a:xfrm>
            <a:off x="8583427" y="2211365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9:42 – 9:39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203340F6-8EF1-9E5D-8B9B-15772CF1F92B}"/>
              </a:ext>
            </a:extLst>
          </p:cNvPr>
          <p:cNvSpPr txBox="1"/>
          <p:nvPr/>
        </p:nvSpPr>
        <p:spPr>
          <a:xfrm>
            <a:off x="8584492" y="2507250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9:46 – 9:42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3D21C0D5-9521-6115-F5C6-5E107409D640}"/>
              </a:ext>
            </a:extLst>
          </p:cNvPr>
          <p:cNvSpPr txBox="1"/>
          <p:nvPr/>
        </p:nvSpPr>
        <p:spPr>
          <a:xfrm>
            <a:off x="8565671" y="2844046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9:50– 9:46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B875A968-E4CB-1F43-B587-AFBB1A3B2FE0}"/>
              </a:ext>
            </a:extLst>
          </p:cNvPr>
          <p:cNvSpPr txBox="1"/>
          <p:nvPr/>
        </p:nvSpPr>
        <p:spPr>
          <a:xfrm>
            <a:off x="8560779" y="3137380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10:00 – 9:50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67538B6-7386-5080-0D41-F9EF3BD92300}"/>
              </a:ext>
            </a:extLst>
          </p:cNvPr>
          <p:cNvSpPr txBox="1"/>
          <p:nvPr/>
        </p:nvSpPr>
        <p:spPr>
          <a:xfrm>
            <a:off x="8596293" y="3493118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10:45 –10:00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ظهرًا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CEDA310A-70BD-9ABC-DE80-D2CE126D2C9A}"/>
              </a:ext>
            </a:extLst>
          </p:cNvPr>
          <p:cNvSpPr txBox="1"/>
          <p:nvPr/>
        </p:nvSpPr>
        <p:spPr>
          <a:xfrm>
            <a:off x="8575943" y="3839863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11:30 – 10:45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ظهرًا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C2FFB3FF-F22D-4944-6EF3-36410E427827}"/>
              </a:ext>
            </a:extLst>
          </p:cNvPr>
          <p:cNvSpPr txBox="1"/>
          <p:nvPr/>
        </p:nvSpPr>
        <p:spPr>
          <a:xfrm>
            <a:off x="8596289" y="4517283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 – 12:00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مساءً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B0A03385-75FF-2CCC-CF5A-313D0E1D9F6C}"/>
              </a:ext>
            </a:extLst>
          </p:cNvPr>
          <p:cNvSpPr txBox="1"/>
          <p:nvPr/>
        </p:nvSpPr>
        <p:spPr>
          <a:xfrm>
            <a:off x="8661166" y="4828438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1:45 –12:45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مساءً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8F1860E9-99F3-33B0-4691-537857E5F002}"/>
              </a:ext>
            </a:extLst>
          </p:cNvPr>
          <p:cNvSpPr/>
          <p:nvPr/>
        </p:nvSpPr>
        <p:spPr>
          <a:xfrm>
            <a:off x="-190500" y="372421"/>
            <a:ext cx="12572999" cy="52416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3">
            <a:extLst>
              <a:ext uri="{FF2B5EF4-FFF2-40B4-BE49-F238E27FC236}">
                <a16:creationId xmlns:a16="http://schemas.microsoft.com/office/drawing/2014/main" id="{C63B35D0-80B7-3BBE-E26D-97A4530EA9F4}"/>
              </a:ext>
            </a:extLst>
          </p:cNvPr>
          <p:cNvSpPr txBox="1">
            <a:spLocks/>
          </p:cNvSpPr>
          <p:nvPr/>
        </p:nvSpPr>
        <p:spPr>
          <a:xfrm>
            <a:off x="1677168" y="392573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أجندة المحاور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مستطيل مستدير الزوايا 1">
            <a:extLst>
              <a:ext uri="{FF2B5EF4-FFF2-40B4-BE49-F238E27FC236}">
                <a16:creationId xmlns:a16="http://schemas.microsoft.com/office/drawing/2014/main" id="{36A3C6B8-C4DF-21D4-E6AC-893C08BED61D}"/>
              </a:ext>
            </a:extLst>
          </p:cNvPr>
          <p:cNvSpPr/>
          <p:nvPr/>
        </p:nvSpPr>
        <p:spPr>
          <a:xfrm>
            <a:off x="10137448" y="1542817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مستطيل مستدير الزوايا 1">
            <a:extLst>
              <a:ext uri="{FF2B5EF4-FFF2-40B4-BE49-F238E27FC236}">
                <a16:creationId xmlns:a16="http://schemas.microsoft.com/office/drawing/2014/main" id="{A0835439-F836-B1BC-4A46-A60BE9A6AB4E}"/>
              </a:ext>
            </a:extLst>
          </p:cNvPr>
          <p:cNvSpPr/>
          <p:nvPr/>
        </p:nvSpPr>
        <p:spPr>
          <a:xfrm>
            <a:off x="10137448" y="1880592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1">
            <a:extLst>
              <a:ext uri="{FF2B5EF4-FFF2-40B4-BE49-F238E27FC236}">
                <a16:creationId xmlns:a16="http://schemas.microsoft.com/office/drawing/2014/main" id="{DF9CF668-2C07-4D35-770C-2F48A3648C2C}"/>
              </a:ext>
            </a:extLst>
          </p:cNvPr>
          <p:cNvSpPr/>
          <p:nvPr/>
        </p:nvSpPr>
        <p:spPr>
          <a:xfrm>
            <a:off x="10127093" y="2202534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ثلاث دقائق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1">
            <a:extLst>
              <a:ext uri="{FF2B5EF4-FFF2-40B4-BE49-F238E27FC236}">
                <a16:creationId xmlns:a16="http://schemas.microsoft.com/office/drawing/2014/main" id="{AE8EA3C0-2BD5-862C-931C-2FBED0C1D09E}"/>
              </a:ext>
            </a:extLst>
          </p:cNvPr>
          <p:cNvSpPr/>
          <p:nvPr/>
        </p:nvSpPr>
        <p:spPr>
          <a:xfrm>
            <a:off x="10127088" y="2517224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أربع دقائق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ستطيل مستدير الزوايا 1">
            <a:extLst>
              <a:ext uri="{FF2B5EF4-FFF2-40B4-BE49-F238E27FC236}">
                <a16:creationId xmlns:a16="http://schemas.microsoft.com/office/drawing/2014/main" id="{AAA6ED9F-3714-E69C-6480-1BFC2E6F09B4}"/>
              </a:ext>
            </a:extLst>
          </p:cNvPr>
          <p:cNvSpPr/>
          <p:nvPr/>
        </p:nvSpPr>
        <p:spPr>
          <a:xfrm>
            <a:off x="10127094" y="2848856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أربع دقائق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ستطيل مستدير الزوايا 1">
            <a:extLst>
              <a:ext uri="{FF2B5EF4-FFF2-40B4-BE49-F238E27FC236}">
                <a16:creationId xmlns:a16="http://schemas.microsoft.com/office/drawing/2014/main" id="{0AE37849-F0DD-38B5-EE3F-DA0666CD7341}"/>
              </a:ext>
            </a:extLst>
          </p:cNvPr>
          <p:cNvSpPr/>
          <p:nvPr/>
        </p:nvSpPr>
        <p:spPr>
          <a:xfrm>
            <a:off x="10127092" y="3161613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عشر دقائق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مستطيل مستدير الزوايا 1">
            <a:extLst>
              <a:ext uri="{FF2B5EF4-FFF2-40B4-BE49-F238E27FC236}">
                <a16:creationId xmlns:a16="http://schemas.microsoft.com/office/drawing/2014/main" id="{232BF865-E29B-6C11-EBD5-37DCE01F3572}"/>
              </a:ext>
            </a:extLst>
          </p:cNvPr>
          <p:cNvSpPr/>
          <p:nvPr/>
        </p:nvSpPr>
        <p:spPr>
          <a:xfrm>
            <a:off x="10135970" y="3483555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خمسة وأربعون دقيقة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1">
            <a:extLst>
              <a:ext uri="{FF2B5EF4-FFF2-40B4-BE49-F238E27FC236}">
                <a16:creationId xmlns:a16="http://schemas.microsoft.com/office/drawing/2014/main" id="{AFAB3E2C-ED6D-B41C-66FA-578D1FA9CE63}"/>
              </a:ext>
            </a:extLst>
          </p:cNvPr>
          <p:cNvSpPr/>
          <p:nvPr/>
        </p:nvSpPr>
        <p:spPr>
          <a:xfrm>
            <a:off x="10127093" y="3819886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خمسة وأربعون دقيقة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مستطيل مستدير الزوايا 1">
            <a:extLst>
              <a:ext uri="{FF2B5EF4-FFF2-40B4-BE49-F238E27FC236}">
                <a16:creationId xmlns:a16="http://schemas.microsoft.com/office/drawing/2014/main" id="{F6881143-CD9F-47F8-8131-44EFC8D4B324}"/>
              </a:ext>
            </a:extLst>
          </p:cNvPr>
          <p:cNvSpPr/>
          <p:nvPr/>
        </p:nvSpPr>
        <p:spPr>
          <a:xfrm>
            <a:off x="10135971" y="4491464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خمسة وأربعون دقيقة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مستطيل مستدير الزوايا 1">
            <a:extLst>
              <a:ext uri="{FF2B5EF4-FFF2-40B4-BE49-F238E27FC236}">
                <a16:creationId xmlns:a16="http://schemas.microsoft.com/office/drawing/2014/main" id="{64C02CB1-D44D-C166-8A1C-C042D94DB146}"/>
              </a:ext>
            </a:extLst>
          </p:cNvPr>
          <p:cNvSpPr/>
          <p:nvPr/>
        </p:nvSpPr>
        <p:spPr>
          <a:xfrm>
            <a:off x="10135966" y="4819384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مستطيل مستدير الزوايا 1">
            <a:extLst>
              <a:ext uri="{FF2B5EF4-FFF2-40B4-BE49-F238E27FC236}">
                <a16:creationId xmlns:a16="http://schemas.microsoft.com/office/drawing/2014/main" id="{E285CC4B-193C-B0F6-AC4A-464F7DE31375}"/>
              </a:ext>
            </a:extLst>
          </p:cNvPr>
          <p:cNvSpPr/>
          <p:nvPr/>
        </p:nvSpPr>
        <p:spPr>
          <a:xfrm>
            <a:off x="8274065" y="1204820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مستطيل مستدير الزوايا 61">
            <a:extLst>
              <a:ext uri="{FF2B5EF4-FFF2-40B4-BE49-F238E27FC236}">
                <a16:creationId xmlns:a16="http://schemas.microsoft.com/office/drawing/2014/main" id="{D37090B0-1E8D-D56C-D002-F8E1B80889B5}"/>
              </a:ext>
            </a:extLst>
          </p:cNvPr>
          <p:cNvSpPr/>
          <p:nvPr/>
        </p:nvSpPr>
        <p:spPr>
          <a:xfrm>
            <a:off x="844359" y="1203596"/>
            <a:ext cx="7280229" cy="282053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جولة صاحب السمو الملكي الأمير سعود بن نايف بن عبدالعزيز – أمير المنطقة الشرقية لمعرض المنتدى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5B01BC-24FE-50B9-D4F9-0201292EBBE7}"/>
              </a:ext>
            </a:extLst>
          </p:cNvPr>
          <p:cNvSpPr txBox="1"/>
          <p:nvPr/>
        </p:nvSpPr>
        <p:spPr>
          <a:xfrm>
            <a:off x="8593370" y="1196764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9:37 – 9:30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صباحًا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ستطيل مستدير الزوايا 1">
            <a:extLst>
              <a:ext uri="{FF2B5EF4-FFF2-40B4-BE49-F238E27FC236}">
                <a16:creationId xmlns:a16="http://schemas.microsoft.com/office/drawing/2014/main" id="{ECAEA8CA-B7FB-2ACA-3033-06573B3E80A0}"/>
              </a:ext>
            </a:extLst>
          </p:cNvPr>
          <p:cNvSpPr/>
          <p:nvPr/>
        </p:nvSpPr>
        <p:spPr>
          <a:xfrm>
            <a:off x="10137447" y="1205509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سبع دقائق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00C2F-A163-CC06-DDDF-8FD195403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8F724B-063D-E60E-537E-23E8BADB62BA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مستدير الزوايا 74">
            <a:extLst>
              <a:ext uri="{FF2B5EF4-FFF2-40B4-BE49-F238E27FC236}">
                <a16:creationId xmlns:a16="http://schemas.microsoft.com/office/drawing/2014/main" id="{E4F3AB89-2C93-C153-1EA5-3009C407DC5C}"/>
              </a:ext>
            </a:extLst>
          </p:cNvPr>
          <p:cNvSpPr/>
          <p:nvPr/>
        </p:nvSpPr>
        <p:spPr>
          <a:xfrm>
            <a:off x="8274065" y="4168671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مستدير الزوايا 81">
            <a:extLst>
              <a:ext uri="{FF2B5EF4-FFF2-40B4-BE49-F238E27FC236}">
                <a16:creationId xmlns:a16="http://schemas.microsoft.com/office/drawing/2014/main" id="{34490015-8A43-8702-D16D-8ED17D13D4BE}"/>
              </a:ext>
            </a:extLst>
          </p:cNvPr>
          <p:cNvSpPr/>
          <p:nvPr/>
        </p:nvSpPr>
        <p:spPr>
          <a:xfrm>
            <a:off x="844362" y="4166450"/>
            <a:ext cx="7280226" cy="277385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استراحة صلاة الظهر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33C0C248-3B30-8417-D6F9-F63F4D54EAE5}"/>
              </a:ext>
            </a:extLst>
          </p:cNvPr>
          <p:cNvSpPr txBox="1"/>
          <p:nvPr/>
        </p:nvSpPr>
        <p:spPr>
          <a:xfrm>
            <a:off x="8575943" y="4180257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12:00 – 11:30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ظهرًا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مستدير الزوايا 1">
            <a:extLst>
              <a:ext uri="{FF2B5EF4-FFF2-40B4-BE49-F238E27FC236}">
                <a16:creationId xmlns:a16="http://schemas.microsoft.com/office/drawing/2014/main" id="{855BC545-1574-E58A-6FB6-BE764D71C832}"/>
              </a:ext>
            </a:extLst>
          </p:cNvPr>
          <p:cNvSpPr/>
          <p:nvPr/>
        </p:nvSpPr>
        <p:spPr>
          <a:xfrm>
            <a:off x="10146327" y="4158719"/>
            <a:ext cx="1452859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نصف ساعة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 مستدير الزوايا 68">
            <a:extLst>
              <a:ext uri="{FF2B5EF4-FFF2-40B4-BE49-F238E27FC236}">
                <a16:creationId xmlns:a16="http://schemas.microsoft.com/office/drawing/2014/main" id="{527C4183-F4E2-FB87-2A9F-40FE0CD73C21}"/>
              </a:ext>
            </a:extLst>
          </p:cNvPr>
          <p:cNvSpPr/>
          <p:nvPr/>
        </p:nvSpPr>
        <p:spPr>
          <a:xfrm>
            <a:off x="8274066" y="5155136"/>
            <a:ext cx="1805577" cy="282053"/>
          </a:xfrm>
          <a:prstGeom prst="roundRect">
            <a:avLst/>
          </a:prstGeom>
          <a:gradFill flip="none" rotWithShape="1">
            <a:gsLst>
              <a:gs pos="0">
                <a:srgbClr val="9E925E">
                  <a:shade val="30000"/>
                  <a:satMod val="115000"/>
                </a:srgbClr>
              </a:gs>
              <a:gs pos="50000">
                <a:srgbClr val="9E925E">
                  <a:shade val="67500"/>
                  <a:satMod val="115000"/>
                </a:srgbClr>
              </a:gs>
              <a:gs pos="100000">
                <a:srgbClr val="9E925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مستطيل مستدير الزوايا 83">
            <a:extLst>
              <a:ext uri="{FF2B5EF4-FFF2-40B4-BE49-F238E27FC236}">
                <a16:creationId xmlns:a16="http://schemas.microsoft.com/office/drawing/2014/main" id="{2B4E94F9-F7F0-9539-F9EB-5166426CEAEA}"/>
              </a:ext>
            </a:extLst>
          </p:cNvPr>
          <p:cNvSpPr/>
          <p:nvPr/>
        </p:nvSpPr>
        <p:spPr>
          <a:xfrm>
            <a:off x="844368" y="5151325"/>
            <a:ext cx="7280224" cy="275749"/>
          </a:xfrm>
          <a:prstGeom prst="roundRect">
            <a:avLst/>
          </a:prstGeom>
          <a:solidFill>
            <a:srgbClr val="E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ورش عمل</a:t>
            </a:r>
            <a:endParaRPr lang="en-US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6EE549F-32B4-7FCB-558A-2D04F929F18E}"/>
              </a:ext>
            </a:extLst>
          </p:cNvPr>
          <p:cNvSpPr txBox="1"/>
          <p:nvPr/>
        </p:nvSpPr>
        <p:spPr>
          <a:xfrm>
            <a:off x="8663977" y="5151797"/>
            <a:ext cx="14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4:00 – 2:00 </a:t>
            </a:r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مساءً</a:t>
            </a:r>
            <a:endParaRPr lang="en-US" sz="1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مستطيل مستدير الزوايا 83">
            <a:extLst>
              <a:ext uri="{FF2B5EF4-FFF2-40B4-BE49-F238E27FC236}">
                <a16:creationId xmlns:a16="http://schemas.microsoft.com/office/drawing/2014/main" id="{FE52BA66-C6EF-E039-2F41-AAE684D01D2B}"/>
              </a:ext>
            </a:extLst>
          </p:cNvPr>
          <p:cNvSpPr/>
          <p:nvPr/>
        </p:nvSpPr>
        <p:spPr>
          <a:xfrm>
            <a:off x="2666465" y="5366692"/>
            <a:ext cx="1070102" cy="412291"/>
          </a:xfrm>
          <a:prstGeom prst="roundRect">
            <a:avLst/>
          </a:prstGeom>
          <a:gradFill flip="none" rotWithShape="1">
            <a:gsLst>
              <a:gs pos="0">
                <a:srgbClr val="F6F5F0">
                  <a:shade val="30000"/>
                  <a:satMod val="115000"/>
                </a:srgbClr>
              </a:gs>
              <a:gs pos="50000">
                <a:srgbClr val="F6F5F0">
                  <a:shade val="67500"/>
                  <a:satMod val="115000"/>
                </a:srgbClr>
              </a:gs>
              <a:gs pos="100000">
                <a:srgbClr val="F6F5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صلاة العصر</a:t>
            </a:r>
          </a:p>
          <a:p>
            <a:pPr algn="ctr" rtl="0"/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3:30-3:00</a:t>
            </a:r>
          </a:p>
        </p:txBody>
      </p:sp>
      <p:sp>
        <p:nvSpPr>
          <p:cNvPr id="59" name="مستطيل مستدير الزوايا 83">
            <a:extLst>
              <a:ext uri="{FF2B5EF4-FFF2-40B4-BE49-F238E27FC236}">
                <a16:creationId xmlns:a16="http://schemas.microsoft.com/office/drawing/2014/main" id="{331CBC82-FA16-125B-FBCF-CFD8484079A9}"/>
              </a:ext>
            </a:extLst>
          </p:cNvPr>
          <p:cNvSpPr/>
          <p:nvPr/>
        </p:nvSpPr>
        <p:spPr>
          <a:xfrm>
            <a:off x="844359" y="5381147"/>
            <a:ext cx="1819406" cy="396648"/>
          </a:xfrm>
          <a:prstGeom prst="roundRect">
            <a:avLst/>
          </a:prstGeom>
          <a:gradFill flip="none" rotWithShape="1">
            <a:gsLst>
              <a:gs pos="0">
                <a:srgbClr val="9D915D">
                  <a:tint val="66000"/>
                  <a:satMod val="160000"/>
                </a:srgbClr>
              </a:gs>
              <a:gs pos="50000">
                <a:srgbClr val="9D915D">
                  <a:tint val="44500"/>
                  <a:satMod val="160000"/>
                </a:srgbClr>
              </a:gs>
              <a:gs pos="100000">
                <a:srgbClr val="9D915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صندوق تنمية الموارد البشرية</a:t>
            </a:r>
          </a:p>
          <a:p>
            <a:pPr algn="ctr" rtl="0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4:00-3:30</a:t>
            </a:r>
            <a:endParaRPr lang="ar-SA" sz="1400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ستطيل مستدير الزوايا 83">
            <a:extLst>
              <a:ext uri="{FF2B5EF4-FFF2-40B4-BE49-F238E27FC236}">
                <a16:creationId xmlns:a16="http://schemas.microsoft.com/office/drawing/2014/main" id="{D15860BB-DF3A-397B-46F5-46A3688CD77A}"/>
              </a:ext>
            </a:extLst>
          </p:cNvPr>
          <p:cNvSpPr/>
          <p:nvPr/>
        </p:nvSpPr>
        <p:spPr>
          <a:xfrm>
            <a:off x="3736567" y="5381932"/>
            <a:ext cx="1776874" cy="396647"/>
          </a:xfrm>
          <a:prstGeom prst="roundRect">
            <a:avLst/>
          </a:prstGeom>
          <a:gradFill flip="none" rotWithShape="1">
            <a:gsLst>
              <a:gs pos="0">
                <a:srgbClr val="9D915D">
                  <a:tint val="66000"/>
                  <a:satMod val="160000"/>
                </a:srgbClr>
              </a:gs>
              <a:gs pos="50000">
                <a:srgbClr val="9D915D">
                  <a:tint val="44500"/>
                  <a:satMod val="160000"/>
                </a:srgbClr>
              </a:gs>
              <a:gs pos="100000">
                <a:srgbClr val="9D915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بنك التنمية</a:t>
            </a:r>
          </a:p>
          <a:p>
            <a:pPr algn="ctr" rtl="0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3:00-2:30</a:t>
            </a:r>
          </a:p>
        </p:txBody>
      </p:sp>
      <p:sp>
        <p:nvSpPr>
          <p:cNvPr id="62" name="مستطيل مستدير الزوايا 83">
            <a:extLst>
              <a:ext uri="{FF2B5EF4-FFF2-40B4-BE49-F238E27FC236}">
                <a16:creationId xmlns:a16="http://schemas.microsoft.com/office/drawing/2014/main" id="{BB5D96B8-A9C6-ED9D-7A27-A2E0C39581B6}"/>
              </a:ext>
            </a:extLst>
          </p:cNvPr>
          <p:cNvSpPr/>
          <p:nvPr/>
        </p:nvSpPr>
        <p:spPr>
          <a:xfrm>
            <a:off x="5514799" y="5385848"/>
            <a:ext cx="2609784" cy="408375"/>
          </a:xfrm>
          <a:prstGeom prst="roundRect">
            <a:avLst/>
          </a:prstGeom>
          <a:gradFill flip="none" rotWithShape="1">
            <a:gsLst>
              <a:gs pos="0">
                <a:srgbClr val="F6F5F0">
                  <a:shade val="30000"/>
                  <a:satMod val="115000"/>
                </a:srgbClr>
              </a:gs>
              <a:gs pos="50000">
                <a:srgbClr val="F6F5F0">
                  <a:shade val="67500"/>
                  <a:satMod val="115000"/>
                </a:srgbClr>
              </a:gs>
              <a:gs pos="100000">
                <a:srgbClr val="F6F5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وزارة الصحة (تعزيز الاستثمار/ التراخيص)</a:t>
            </a:r>
          </a:p>
          <a:p>
            <a:pPr algn="ctr" rtl="0"/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en-US" sz="1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2:30-2:00</a:t>
            </a:r>
          </a:p>
        </p:txBody>
      </p:sp>
    </p:spTree>
    <p:extLst>
      <p:ext uri="{BB962C8B-B14F-4D97-AF65-F5344CB8AC3E}">
        <p14:creationId xmlns:p14="http://schemas.microsoft.com/office/powerpoint/2010/main" val="213571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C91A-6ACB-62DC-BE4D-C15F6B5A5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195938D-D10B-91D4-3BAB-B4FC2E81BE88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BD23A83-D712-1927-7B10-F3FE21149E39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14" name="Freeform: Shape 5">
                <a:extLst>
                  <a:ext uri="{FF2B5EF4-FFF2-40B4-BE49-F238E27FC236}">
                    <a16:creationId xmlns:a16="http://schemas.microsoft.com/office/drawing/2014/main" id="{3321A6B3-D75A-5F1B-0964-76E0B96F41AB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">
                <a:extLst>
                  <a:ext uri="{FF2B5EF4-FFF2-40B4-BE49-F238E27FC236}">
                    <a16:creationId xmlns:a16="http://schemas.microsoft.com/office/drawing/2014/main" id="{B87B2FA0-6F7B-7D2B-1B8F-FD8AF820B010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">
                <a:extLst>
                  <a:ext uri="{FF2B5EF4-FFF2-40B4-BE49-F238E27FC236}">
                    <a16:creationId xmlns:a16="http://schemas.microsoft.com/office/drawing/2014/main" id="{9A486106-B130-B210-3BBD-40A7B8375468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id="{353EC6F2-0628-775D-681C-D1739ECAFE79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3">
                <a:extLst>
                  <a:ext uri="{FF2B5EF4-FFF2-40B4-BE49-F238E27FC236}">
                    <a16:creationId xmlns:a16="http://schemas.microsoft.com/office/drawing/2014/main" id="{316ACF02-4E33-356B-37F7-792852124ADB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5">
                <a:extLst>
                  <a:ext uri="{FF2B5EF4-FFF2-40B4-BE49-F238E27FC236}">
                    <a16:creationId xmlns:a16="http://schemas.microsoft.com/office/drawing/2014/main" id="{7EB9544C-59E1-B767-09C1-5FF3642981AB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6">
                <a:extLst>
                  <a:ext uri="{FF2B5EF4-FFF2-40B4-BE49-F238E27FC236}">
                    <a16:creationId xmlns:a16="http://schemas.microsoft.com/office/drawing/2014/main" id="{D4E3EC0D-851E-E1F6-C7E6-1D3207B88B30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7">
                <a:extLst>
                  <a:ext uri="{FF2B5EF4-FFF2-40B4-BE49-F238E27FC236}">
                    <a16:creationId xmlns:a16="http://schemas.microsoft.com/office/drawing/2014/main" id="{F8C9CD47-B4AF-18EC-E460-33D2002E8403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id="{9874D78F-F6CC-D2E7-49E7-C1F0396469B0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">
                <a:extLst>
                  <a:ext uri="{FF2B5EF4-FFF2-40B4-BE49-F238E27FC236}">
                    <a16:creationId xmlns:a16="http://schemas.microsoft.com/office/drawing/2014/main" id="{36E45842-9FA5-6FC1-320D-B8EEC6062BDD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">
                <a:extLst>
                  <a:ext uri="{FF2B5EF4-FFF2-40B4-BE49-F238E27FC236}">
                    <a16:creationId xmlns:a16="http://schemas.microsoft.com/office/drawing/2014/main" id="{14DA4271-1CE4-5F2E-DED3-CB211B704825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1">
                <a:extLst>
                  <a:ext uri="{FF2B5EF4-FFF2-40B4-BE49-F238E27FC236}">
                    <a16:creationId xmlns:a16="http://schemas.microsoft.com/office/drawing/2014/main" id="{BE40D10A-E2A4-475B-65EC-25076F8693B4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2">
                <a:extLst>
                  <a:ext uri="{FF2B5EF4-FFF2-40B4-BE49-F238E27FC236}">
                    <a16:creationId xmlns:a16="http://schemas.microsoft.com/office/drawing/2014/main" id="{B18A02FC-1928-FD36-A786-12DDE149C6DE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3">
                <a:extLst>
                  <a:ext uri="{FF2B5EF4-FFF2-40B4-BE49-F238E27FC236}">
                    <a16:creationId xmlns:a16="http://schemas.microsoft.com/office/drawing/2014/main" id="{0070D6E1-24AD-0483-3189-3975A3D84817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24">
                <a:extLst>
                  <a:ext uri="{FF2B5EF4-FFF2-40B4-BE49-F238E27FC236}">
                    <a16:creationId xmlns:a16="http://schemas.microsoft.com/office/drawing/2014/main" id="{8EDD35F1-06A8-8A60-4359-AA186DB04F43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5">
                <a:extLst>
                  <a:ext uri="{FF2B5EF4-FFF2-40B4-BE49-F238E27FC236}">
                    <a16:creationId xmlns:a16="http://schemas.microsoft.com/office/drawing/2014/main" id="{7EC8D385-073A-B2CA-0846-460BCF34A959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">
                <a:extLst>
                  <a:ext uri="{FF2B5EF4-FFF2-40B4-BE49-F238E27FC236}">
                    <a16:creationId xmlns:a16="http://schemas.microsoft.com/office/drawing/2014/main" id="{93104C73-1D2A-262E-7CB0-19CB79BB5A82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7">
                <a:extLst>
                  <a:ext uri="{FF2B5EF4-FFF2-40B4-BE49-F238E27FC236}">
                    <a16:creationId xmlns:a16="http://schemas.microsoft.com/office/drawing/2014/main" id="{36ACC602-DE84-B531-C911-6AA65CBAE598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8">
                <a:extLst>
                  <a:ext uri="{FF2B5EF4-FFF2-40B4-BE49-F238E27FC236}">
                    <a16:creationId xmlns:a16="http://schemas.microsoft.com/office/drawing/2014/main" id="{2F210C3D-B0B3-DA3D-7995-366B48100EAE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9">
                <a:extLst>
                  <a:ext uri="{FF2B5EF4-FFF2-40B4-BE49-F238E27FC236}">
                    <a16:creationId xmlns:a16="http://schemas.microsoft.com/office/drawing/2014/main" id="{E32279BF-AFE7-B34D-7A6F-B30E44348393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30">
                <a:extLst>
                  <a:ext uri="{FF2B5EF4-FFF2-40B4-BE49-F238E27FC236}">
                    <a16:creationId xmlns:a16="http://schemas.microsoft.com/office/drawing/2014/main" id="{16963B72-53E3-2ED2-79B5-F8FD5353DA68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31">
                <a:extLst>
                  <a:ext uri="{FF2B5EF4-FFF2-40B4-BE49-F238E27FC236}">
                    <a16:creationId xmlns:a16="http://schemas.microsoft.com/office/drawing/2014/main" id="{244F984D-555D-D340-72B8-E42FB90C5405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A10D9F24-553F-7F4B-9EE6-3D4DA5148C4F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01781BAD-EBA8-7A14-C4D5-12566419BF83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4">
                <a:extLst>
                  <a:ext uri="{FF2B5EF4-FFF2-40B4-BE49-F238E27FC236}">
                    <a16:creationId xmlns:a16="http://schemas.microsoft.com/office/drawing/2014/main" id="{4C7F1515-B1E5-234A-EB83-BED430A902E7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5">
                <a:extLst>
                  <a:ext uri="{FF2B5EF4-FFF2-40B4-BE49-F238E27FC236}">
                    <a16:creationId xmlns:a16="http://schemas.microsoft.com/office/drawing/2014/main" id="{1495A1C1-6925-3AD0-BBE4-52AD4D3DEE72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6">
                <a:extLst>
                  <a:ext uri="{FF2B5EF4-FFF2-40B4-BE49-F238E27FC236}">
                    <a16:creationId xmlns:a16="http://schemas.microsoft.com/office/drawing/2014/main" id="{D3D2B962-B62F-4E65-AC65-9F7D423D68AE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7">
                <a:extLst>
                  <a:ext uri="{FF2B5EF4-FFF2-40B4-BE49-F238E27FC236}">
                    <a16:creationId xmlns:a16="http://schemas.microsoft.com/office/drawing/2014/main" id="{260B2280-9CC1-95A6-1E1A-CE02436AD4FA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8">
                <a:extLst>
                  <a:ext uri="{FF2B5EF4-FFF2-40B4-BE49-F238E27FC236}">
                    <a16:creationId xmlns:a16="http://schemas.microsoft.com/office/drawing/2014/main" id="{13357E61-9A74-282D-66B4-53F8969580D2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9">
                <a:extLst>
                  <a:ext uri="{FF2B5EF4-FFF2-40B4-BE49-F238E27FC236}">
                    <a16:creationId xmlns:a16="http://schemas.microsoft.com/office/drawing/2014/main" id="{F646FDA0-9910-6C69-615A-A9C66F36EB91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0">
                <a:extLst>
                  <a:ext uri="{FF2B5EF4-FFF2-40B4-BE49-F238E27FC236}">
                    <a16:creationId xmlns:a16="http://schemas.microsoft.com/office/drawing/2014/main" id="{C223CF5E-030D-98B4-0CAB-BCABF79C36C0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1">
                <a:extLst>
                  <a:ext uri="{FF2B5EF4-FFF2-40B4-BE49-F238E27FC236}">
                    <a16:creationId xmlns:a16="http://schemas.microsoft.com/office/drawing/2014/main" id="{7397806A-B13E-76C0-B528-594B66A654C6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2">
                <a:extLst>
                  <a:ext uri="{FF2B5EF4-FFF2-40B4-BE49-F238E27FC236}">
                    <a16:creationId xmlns:a16="http://schemas.microsoft.com/office/drawing/2014/main" id="{D316BBAE-7981-FAEC-DA62-D691AA882ECC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3">
                <a:extLst>
                  <a:ext uri="{FF2B5EF4-FFF2-40B4-BE49-F238E27FC236}">
                    <a16:creationId xmlns:a16="http://schemas.microsoft.com/office/drawing/2014/main" id="{42547292-E4D0-37DA-CEB0-8C78C7647062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4">
                <a:extLst>
                  <a:ext uri="{FF2B5EF4-FFF2-40B4-BE49-F238E27FC236}">
                    <a16:creationId xmlns:a16="http://schemas.microsoft.com/office/drawing/2014/main" id="{46B1FA7B-A1F5-DABE-3CF7-6556E95529E9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5">
                <a:extLst>
                  <a:ext uri="{FF2B5EF4-FFF2-40B4-BE49-F238E27FC236}">
                    <a16:creationId xmlns:a16="http://schemas.microsoft.com/office/drawing/2014/main" id="{6330DFA8-CFC2-1693-D726-CC50F02E5DFD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6">
                <a:extLst>
                  <a:ext uri="{FF2B5EF4-FFF2-40B4-BE49-F238E27FC236}">
                    <a16:creationId xmlns:a16="http://schemas.microsoft.com/office/drawing/2014/main" id="{117D0F61-4CCB-81F1-515D-BB448516FBC0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7">
                <a:extLst>
                  <a:ext uri="{FF2B5EF4-FFF2-40B4-BE49-F238E27FC236}">
                    <a16:creationId xmlns:a16="http://schemas.microsoft.com/office/drawing/2014/main" id="{85D26CF8-C508-F02A-27B2-04494711345C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8">
                <a:extLst>
                  <a:ext uri="{FF2B5EF4-FFF2-40B4-BE49-F238E27FC236}">
                    <a16:creationId xmlns:a16="http://schemas.microsoft.com/office/drawing/2014/main" id="{531AFA06-9719-7C4F-93B9-0AFF85ECE97E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">
                <a:extLst>
                  <a:ext uri="{FF2B5EF4-FFF2-40B4-BE49-F238E27FC236}">
                    <a16:creationId xmlns:a16="http://schemas.microsoft.com/office/drawing/2014/main" id="{6EE27E0A-8D47-EB26-4343-A4FD782DDC8A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50">
                <a:extLst>
                  <a:ext uri="{FF2B5EF4-FFF2-40B4-BE49-F238E27FC236}">
                    <a16:creationId xmlns:a16="http://schemas.microsoft.com/office/drawing/2014/main" id="{43F24686-DD4C-4ECF-95F7-4B75D54F7F41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51">
                <a:extLst>
                  <a:ext uri="{FF2B5EF4-FFF2-40B4-BE49-F238E27FC236}">
                    <a16:creationId xmlns:a16="http://schemas.microsoft.com/office/drawing/2014/main" id="{36075B33-2FDA-4F1B-3E62-4A85F15845A9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52">
                <a:extLst>
                  <a:ext uri="{FF2B5EF4-FFF2-40B4-BE49-F238E27FC236}">
                    <a16:creationId xmlns:a16="http://schemas.microsoft.com/office/drawing/2014/main" id="{DEF7CEE7-1A72-68A4-5BCA-BE666AD25A3F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3">
              <a:extLst>
                <a:ext uri="{FF2B5EF4-FFF2-40B4-BE49-F238E27FC236}">
                  <a16:creationId xmlns:a16="http://schemas.microsoft.com/office/drawing/2014/main" id="{F4555075-9102-3731-D849-5B25E0E3E2B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269DA148-C9D7-4E37-BC46-23BF89496AC6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1B180D74-E648-A2C2-A6C1-32658363A39A}"/>
              </a:ext>
            </a:extLst>
          </p:cNvPr>
          <p:cNvSpPr txBox="1">
            <a:spLocks/>
          </p:cNvSpPr>
          <p:nvPr/>
        </p:nvSpPr>
        <p:spPr>
          <a:xfrm>
            <a:off x="1884411" y="1148264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التوجه الاستراتيجي للاستثمار الصحي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F2E31B-0E8B-73B1-6EF9-E007EF504CC8}"/>
              </a:ext>
            </a:extLst>
          </p:cNvPr>
          <p:cNvSpPr/>
          <p:nvPr/>
        </p:nvSpPr>
        <p:spPr>
          <a:xfrm>
            <a:off x="7954230" y="1746727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A2330F-31FA-C503-DBA1-A8BE1A39B26B}"/>
              </a:ext>
            </a:extLst>
          </p:cNvPr>
          <p:cNvSpPr/>
          <p:nvPr/>
        </p:nvSpPr>
        <p:spPr>
          <a:xfrm>
            <a:off x="6295689" y="1758190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24862D-5981-A472-5421-1C10BB549FD2}"/>
              </a:ext>
            </a:extLst>
          </p:cNvPr>
          <p:cNvSpPr/>
          <p:nvPr/>
        </p:nvSpPr>
        <p:spPr>
          <a:xfrm>
            <a:off x="4630273" y="1741397"/>
            <a:ext cx="1146627" cy="1146627"/>
          </a:xfrm>
          <a:prstGeom prst="ellipse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9F7FEA-5460-8A40-18AC-E87284BFD9CF}"/>
              </a:ext>
            </a:extLst>
          </p:cNvPr>
          <p:cNvSpPr/>
          <p:nvPr/>
        </p:nvSpPr>
        <p:spPr>
          <a:xfrm>
            <a:off x="4706920" y="1828980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88B1A5-7A0E-611E-22AE-F6696F7F4BC1}"/>
              </a:ext>
            </a:extLst>
          </p:cNvPr>
          <p:cNvSpPr/>
          <p:nvPr/>
        </p:nvSpPr>
        <p:spPr>
          <a:xfrm>
            <a:off x="8031088" y="182337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3D86CF-EA95-2D6A-DE35-8AE3FDD01FE5}"/>
              </a:ext>
            </a:extLst>
          </p:cNvPr>
          <p:cNvSpPr/>
          <p:nvPr/>
        </p:nvSpPr>
        <p:spPr>
          <a:xfrm>
            <a:off x="6372546" y="1834842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5" name="مستطيل مستدير الزوايا 1">
            <a:extLst>
              <a:ext uri="{FF2B5EF4-FFF2-40B4-BE49-F238E27FC236}">
                <a16:creationId xmlns:a16="http://schemas.microsoft.com/office/drawing/2014/main" id="{DAAE9FB4-B8A0-17D0-2A5F-3306954F6A9A}"/>
              </a:ext>
            </a:extLst>
          </p:cNvPr>
          <p:cNvSpPr/>
          <p:nvPr/>
        </p:nvSpPr>
        <p:spPr>
          <a:xfrm>
            <a:off x="567890" y="3028265"/>
            <a:ext cx="11056219" cy="2865413"/>
          </a:xfrm>
          <a:prstGeom prst="roundRect">
            <a:avLst/>
          </a:prstGeom>
          <a:gradFill flip="none" rotWithShape="1">
            <a:gsLst>
              <a:gs pos="5809">
                <a:srgbClr val="C4BB9C"/>
              </a:gs>
              <a:gs pos="13965">
                <a:srgbClr val="C4BB9C"/>
              </a:gs>
              <a:gs pos="28500">
                <a:srgbClr val="C4BB9C"/>
              </a:gs>
              <a:gs pos="0">
                <a:srgbClr val="C4BB9C"/>
              </a:gs>
              <a:gs pos="50000">
                <a:srgbClr val="1B8654">
                  <a:tint val="44500"/>
                  <a:satMod val="160000"/>
                </a:srgbClr>
              </a:gs>
              <a:gs pos="100000">
                <a:srgbClr val="1B8654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AEC3C-79B8-4F65-1FCF-231C7F10AE0B}"/>
              </a:ext>
            </a:extLst>
          </p:cNvPr>
          <p:cNvSpPr txBox="1"/>
          <p:nvPr/>
        </p:nvSpPr>
        <p:spPr>
          <a:xfrm>
            <a:off x="847726" y="3149973"/>
            <a:ext cx="1038991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8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الجلسة:</a:t>
            </a:r>
          </a:p>
          <a:p>
            <a:pPr algn="r" rtl="1">
              <a:lnSpc>
                <a:spcPct val="150000"/>
              </a:lnSpc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إبراز أهمية التكامل بين القطاع الصحي وبيئة الاستثمار كأحد المحركات الأساسية للتنمية الشاملة.</a:t>
            </a:r>
            <a:b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استعراض خطط الجهات الحكومية لتعزيز الاستثمار الصحي.</a:t>
            </a:r>
            <a:b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مناقشة آليات جذب الاستثمارات الصحية التي تلبي احتياجات مدن ومحافظات المنطقة الشرقية.</a:t>
            </a:r>
            <a:b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تعزيز الشراكة المؤسسية بين القطاع الصحي والجهات التنموية (مثل البلديات، وهيئات الاستثمار، والتطوير العمراني).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B1FB859-AA75-7818-B60E-2CB9E2456D86}"/>
              </a:ext>
            </a:extLst>
          </p:cNvPr>
          <p:cNvSpPr/>
          <p:nvPr/>
        </p:nvSpPr>
        <p:spPr>
          <a:xfrm>
            <a:off x="9612503" y="1753009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F16FB94-C7A1-20C6-CF22-3BA5B8C29B19}"/>
              </a:ext>
            </a:extLst>
          </p:cNvPr>
          <p:cNvSpPr/>
          <p:nvPr/>
        </p:nvSpPr>
        <p:spPr>
          <a:xfrm>
            <a:off x="9687002" y="182337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49" name="Title 59">
            <a:extLst>
              <a:ext uri="{FF2B5EF4-FFF2-40B4-BE49-F238E27FC236}">
                <a16:creationId xmlns:a16="http://schemas.microsoft.com/office/drawing/2014/main" id="{1D5F1D64-12B9-6EA8-F4B1-1D9990706958}"/>
              </a:ext>
            </a:extLst>
          </p:cNvPr>
          <p:cNvSpPr txBox="1">
            <a:spLocks/>
          </p:cNvSpPr>
          <p:nvPr/>
        </p:nvSpPr>
        <p:spPr>
          <a:xfrm>
            <a:off x="1885423" y="484557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الأولى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04684346-3C70-167A-0C80-CA62FAE44C7D}"/>
              </a:ext>
            </a:extLst>
          </p:cNvPr>
          <p:cNvSpPr/>
          <p:nvPr/>
        </p:nvSpPr>
        <p:spPr>
          <a:xfrm>
            <a:off x="6085073" y="1811086"/>
            <a:ext cx="1628314" cy="1040833"/>
          </a:xfrm>
          <a:custGeom>
            <a:avLst/>
            <a:gdLst/>
            <a:ahLst/>
            <a:cxnLst/>
            <a:rect l="l" t="t" r="r" b="b"/>
            <a:pathLst>
              <a:path w="1628314" h="1040833">
                <a:moveTo>
                  <a:pt x="0" y="0"/>
                </a:moveTo>
                <a:lnTo>
                  <a:pt x="1628314" y="0"/>
                </a:lnTo>
                <a:lnTo>
                  <a:pt x="1628314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>
              <a:solidFill>
                <a:srgbClr val="005430"/>
              </a:solidFill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8BEABDD-E627-2117-F8BE-D9A138C7468E}"/>
              </a:ext>
            </a:extLst>
          </p:cNvPr>
          <p:cNvSpPr/>
          <p:nvPr/>
        </p:nvSpPr>
        <p:spPr>
          <a:xfrm>
            <a:off x="9318955" y="1718853"/>
            <a:ext cx="1712676" cy="1040833"/>
          </a:xfrm>
          <a:custGeom>
            <a:avLst/>
            <a:gdLst/>
            <a:ahLst/>
            <a:cxnLst/>
            <a:rect l="l" t="t" r="r" b="b"/>
            <a:pathLst>
              <a:path w="1712676" h="1040833">
                <a:moveTo>
                  <a:pt x="0" y="0"/>
                </a:moveTo>
                <a:lnTo>
                  <a:pt x="1712676" y="0"/>
                </a:lnTo>
                <a:lnTo>
                  <a:pt x="1712676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85" r="-3985"/>
            </a:stretch>
          </a:blipFill>
        </p:spPr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FBD0E4-72DA-5905-0B8E-443A4DD87E4F}"/>
              </a:ext>
            </a:extLst>
          </p:cNvPr>
          <p:cNvSpPr/>
          <p:nvPr/>
        </p:nvSpPr>
        <p:spPr>
          <a:xfrm>
            <a:off x="2969868" y="1744756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8E83EB-7763-0F34-671B-2F6BDE681B79}"/>
              </a:ext>
            </a:extLst>
          </p:cNvPr>
          <p:cNvSpPr/>
          <p:nvPr/>
        </p:nvSpPr>
        <p:spPr>
          <a:xfrm>
            <a:off x="3046725" y="1821408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7A61D33A-2DE4-B5E7-48D4-1B803535401F}"/>
              </a:ext>
            </a:extLst>
          </p:cNvPr>
          <p:cNvSpPr/>
          <p:nvPr/>
        </p:nvSpPr>
        <p:spPr>
          <a:xfrm>
            <a:off x="4679356" y="1897914"/>
            <a:ext cx="1069769" cy="682710"/>
          </a:xfrm>
          <a:custGeom>
            <a:avLst/>
            <a:gdLst/>
            <a:ahLst/>
            <a:cxnLst/>
            <a:rect l="l" t="t" r="r" b="b"/>
            <a:pathLst>
              <a:path w="1699945" h="946922">
                <a:moveTo>
                  <a:pt x="0" y="0"/>
                </a:moveTo>
                <a:lnTo>
                  <a:pt x="1699945" y="0"/>
                </a:lnTo>
                <a:lnTo>
                  <a:pt x="1699945" y="946922"/>
                </a:lnTo>
                <a:lnTo>
                  <a:pt x="0" y="946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5077CD-373B-1265-4E5A-B0F4CB456B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23A3E3-5C9E-5D38-7835-D912CF36F676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5BBC204-7404-10C0-F4EB-7C9515CFD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62" y="1932952"/>
            <a:ext cx="645448" cy="645448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29E6F231-5D0D-E0F6-B556-D84CD977BA7D}"/>
              </a:ext>
            </a:extLst>
          </p:cNvPr>
          <p:cNvSpPr/>
          <p:nvPr/>
        </p:nvSpPr>
        <p:spPr>
          <a:xfrm>
            <a:off x="3174492" y="1864337"/>
            <a:ext cx="795463" cy="802289"/>
          </a:xfrm>
          <a:custGeom>
            <a:avLst/>
            <a:gdLst/>
            <a:ahLst/>
            <a:cxnLst/>
            <a:rect l="l" t="t" r="r" b="b"/>
            <a:pathLst>
              <a:path w="941588" h="941588">
                <a:moveTo>
                  <a:pt x="0" y="0"/>
                </a:moveTo>
                <a:lnTo>
                  <a:pt x="941588" y="0"/>
                </a:lnTo>
                <a:lnTo>
                  <a:pt x="941588" y="941588"/>
                </a:lnTo>
                <a:lnTo>
                  <a:pt x="0" y="9415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2078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98C30-E442-4E22-3077-1F67CD92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9C60BD41-1B70-7FD5-1E5E-21028F5ADD4C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B7B384BF-463D-E647-F5F6-25A6C3F64ADC}"/>
              </a:ext>
            </a:extLst>
          </p:cNvPr>
          <p:cNvSpPr txBox="1">
            <a:spLocks/>
          </p:cNvSpPr>
          <p:nvPr/>
        </p:nvSpPr>
        <p:spPr>
          <a:xfrm>
            <a:off x="1884411" y="1148264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التوجه الاستراتيجي للاستثمار الصحي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itle 59">
            <a:extLst>
              <a:ext uri="{FF2B5EF4-FFF2-40B4-BE49-F238E27FC236}">
                <a16:creationId xmlns:a16="http://schemas.microsoft.com/office/drawing/2014/main" id="{77BD923F-34D9-6A8A-CA85-351D4FEFD7E9}"/>
              </a:ext>
            </a:extLst>
          </p:cNvPr>
          <p:cNvSpPr txBox="1">
            <a:spLocks/>
          </p:cNvSpPr>
          <p:nvPr/>
        </p:nvSpPr>
        <p:spPr>
          <a:xfrm>
            <a:off x="1885423" y="484557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الأولى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CEBA9-CA44-BB9E-2009-3445D7951B15}"/>
              </a:ext>
            </a:extLst>
          </p:cNvPr>
          <p:cNvSpPr/>
          <p:nvPr/>
        </p:nvSpPr>
        <p:spPr>
          <a:xfrm>
            <a:off x="101995" y="2176608"/>
            <a:ext cx="2325512" cy="4132506"/>
          </a:xfrm>
          <a:prstGeom prst="rect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FCE34E-3F79-9E6D-A602-4DBF85729050}"/>
              </a:ext>
            </a:extLst>
          </p:cNvPr>
          <p:cNvSpPr/>
          <p:nvPr/>
        </p:nvSpPr>
        <p:spPr>
          <a:xfrm>
            <a:off x="704850" y="1603293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B9B37-A5BE-BCC1-A3B7-44EC8FF5B13D}"/>
              </a:ext>
            </a:extLst>
          </p:cNvPr>
          <p:cNvSpPr/>
          <p:nvPr/>
        </p:nvSpPr>
        <p:spPr>
          <a:xfrm>
            <a:off x="7353469" y="2171276"/>
            <a:ext cx="2334350" cy="4132506"/>
          </a:xfrm>
          <a:prstGeom prst="rect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DB0855-C8FB-E85E-9041-B3DCC50FD799}"/>
              </a:ext>
            </a:extLst>
          </p:cNvPr>
          <p:cNvSpPr/>
          <p:nvPr/>
        </p:nvSpPr>
        <p:spPr>
          <a:xfrm>
            <a:off x="7902989" y="1603293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30F2C-F4E5-AF82-6FD7-710AB0248C70}"/>
              </a:ext>
            </a:extLst>
          </p:cNvPr>
          <p:cNvSpPr/>
          <p:nvPr/>
        </p:nvSpPr>
        <p:spPr>
          <a:xfrm>
            <a:off x="4911744" y="2171276"/>
            <a:ext cx="2343146" cy="4132506"/>
          </a:xfrm>
          <a:prstGeom prst="rect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99C735-7D50-EF34-68F9-ADD96BCDE542}"/>
              </a:ext>
            </a:extLst>
          </p:cNvPr>
          <p:cNvSpPr/>
          <p:nvPr/>
        </p:nvSpPr>
        <p:spPr>
          <a:xfrm>
            <a:off x="5487734" y="1603293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23F89-995D-05DE-EF73-F65C83CFC043}"/>
              </a:ext>
            </a:extLst>
          </p:cNvPr>
          <p:cNvSpPr/>
          <p:nvPr/>
        </p:nvSpPr>
        <p:spPr>
          <a:xfrm>
            <a:off x="2506016" y="2176608"/>
            <a:ext cx="2333617" cy="4132506"/>
          </a:xfrm>
          <a:prstGeom prst="rect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ED2A10-5E97-63FA-CF8D-C85D4B92DDA8}"/>
              </a:ext>
            </a:extLst>
          </p:cNvPr>
          <p:cNvSpPr/>
          <p:nvPr/>
        </p:nvSpPr>
        <p:spPr>
          <a:xfrm>
            <a:off x="3024854" y="1597963"/>
            <a:ext cx="1146627" cy="1146627"/>
          </a:xfrm>
          <a:prstGeom prst="ellipse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EB3FE4-EA6C-E9D7-AB72-94B7D7E931C6}"/>
              </a:ext>
            </a:extLst>
          </p:cNvPr>
          <p:cNvSpPr/>
          <p:nvPr/>
        </p:nvSpPr>
        <p:spPr>
          <a:xfrm>
            <a:off x="3101501" y="1685546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320551-035B-1C44-B0FC-348898ED5E2E}"/>
              </a:ext>
            </a:extLst>
          </p:cNvPr>
          <p:cNvSpPr/>
          <p:nvPr/>
        </p:nvSpPr>
        <p:spPr>
          <a:xfrm>
            <a:off x="781707" y="1679945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EF8573-CF48-0B47-162D-D66FC16600FA}"/>
              </a:ext>
            </a:extLst>
          </p:cNvPr>
          <p:cNvSpPr/>
          <p:nvPr/>
        </p:nvSpPr>
        <p:spPr>
          <a:xfrm>
            <a:off x="7979847" y="1679945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BF28CF-0388-D730-C9FF-F8AC9EAB1369}"/>
              </a:ext>
            </a:extLst>
          </p:cNvPr>
          <p:cNvSpPr/>
          <p:nvPr/>
        </p:nvSpPr>
        <p:spPr>
          <a:xfrm>
            <a:off x="5564591" y="1679945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ADAF00-3F4A-FEAC-A425-42623E6FAF8F}"/>
              </a:ext>
            </a:extLst>
          </p:cNvPr>
          <p:cNvSpPr/>
          <p:nvPr/>
        </p:nvSpPr>
        <p:spPr>
          <a:xfrm>
            <a:off x="9772644" y="2167083"/>
            <a:ext cx="2325511" cy="4132506"/>
          </a:xfrm>
          <a:prstGeom prst="rect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944CB7-44FB-9172-BB74-A261FE2A0DBF}"/>
              </a:ext>
            </a:extLst>
          </p:cNvPr>
          <p:cNvSpPr/>
          <p:nvPr/>
        </p:nvSpPr>
        <p:spPr>
          <a:xfrm>
            <a:off x="10306050" y="1593768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7ADCDA-0599-5594-6024-F973A132786D}"/>
              </a:ext>
            </a:extLst>
          </p:cNvPr>
          <p:cNvSpPr/>
          <p:nvPr/>
        </p:nvSpPr>
        <p:spPr>
          <a:xfrm>
            <a:off x="10382907" y="1670420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03A4A-144E-5DD1-F5D2-6AD868699C25}"/>
              </a:ext>
            </a:extLst>
          </p:cNvPr>
          <p:cNvSpPr txBox="1"/>
          <p:nvPr/>
        </p:nvSpPr>
        <p:spPr>
          <a:xfrm>
            <a:off x="2488136" y="2666366"/>
            <a:ext cx="23336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تهيئة البيئة الحضرية لتعزيز الصحة وجذب الاستثمار – دور أمانة المنطقة الشرقية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hevron 20">
            <a:extLst>
              <a:ext uri="{FF2B5EF4-FFF2-40B4-BE49-F238E27FC236}">
                <a16:creationId xmlns:a16="http://schemas.microsoft.com/office/drawing/2014/main" id="{1A4B4AB4-A592-E837-F11D-3E5631789A88}"/>
              </a:ext>
            </a:extLst>
          </p:cNvPr>
          <p:cNvSpPr/>
          <p:nvPr/>
        </p:nvSpPr>
        <p:spPr bwMode="auto">
          <a:xfrm rot="5400000">
            <a:off x="5946850" y="3479869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1263D-A05E-5A38-6D98-693B85280049}"/>
              </a:ext>
            </a:extLst>
          </p:cNvPr>
          <p:cNvSpPr txBox="1"/>
          <p:nvPr/>
        </p:nvSpPr>
        <p:spPr>
          <a:xfrm>
            <a:off x="4754939" y="2752122"/>
            <a:ext cx="26227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تحفيز وتمكين الاستثمار في القطاع الصحي – رؤية وزارة الاستثمار</a:t>
            </a:r>
          </a:p>
        </p:txBody>
      </p:sp>
      <p:sp>
        <p:nvSpPr>
          <p:cNvPr id="21" name="Chevron 23">
            <a:extLst>
              <a:ext uri="{FF2B5EF4-FFF2-40B4-BE49-F238E27FC236}">
                <a16:creationId xmlns:a16="http://schemas.microsoft.com/office/drawing/2014/main" id="{C5FF2A00-3C85-103C-D47A-A3227BA88922}"/>
              </a:ext>
            </a:extLst>
          </p:cNvPr>
          <p:cNvSpPr/>
          <p:nvPr/>
        </p:nvSpPr>
        <p:spPr bwMode="auto">
          <a:xfrm rot="5400000">
            <a:off x="8367133" y="3440802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BDD61A-2B57-F444-1D4D-3D3EDC47D2AF}"/>
              </a:ext>
            </a:extLst>
          </p:cNvPr>
          <p:cNvSpPr txBox="1"/>
          <p:nvPr/>
        </p:nvSpPr>
        <p:spPr>
          <a:xfrm>
            <a:off x="9638551" y="2727175"/>
            <a:ext cx="24456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الصحة كأحد محركات التنمية الوطنية – منظور وزارة الصحة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hevron 26">
            <a:extLst>
              <a:ext uri="{FF2B5EF4-FFF2-40B4-BE49-F238E27FC236}">
                <a16:creationId xmlns:a16="http://schemas.microsoft.com/office/drawing/2014/main" id="{3EB61FA5-9AAD-4DE5-2D87-BB61CC1E00CC}"/>
              </a:ext>
            </a:extLst>
          </p:cNvPr>
          <p:cNvSpPr/>
          <p:nvPr/>
        </p:nvSpPr>
        <p:spPr bwMode="auto">
          <a:xfrm rot="5400000">
            <a:off x="10765705" y="3409196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31C3B720-C527-0C21-594C-8ED8646131D9}"/>
              </a:ext>
            </a:extLst>
          </p:cNvPr>
          <p:cNvSpPr txBox="1"/>
          <p:nvPr/>
        </p:nvSpPr>
        <p:spPr>
          <a:xfrm flipH="1">
            <a:off x="9759764" y="3794192"/>
            <a:ext cx="2415754" cy="2462213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الاستراتيجية الوطنية للاستثمار الصحي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الرعاية الصحية المتكاملة كمنظومة جاذبة للاستثمار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مجالات وتوجهات الاستثمار الصحي في المنطقة الشرقية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القطاع الخاص في تغطية الاحتياج الصحي وتعزيز الشراكة مع القطاع العام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2C05739F-DABD-0B01-97FE-437AF94E88CD}"/>
              </a:ext>
            </a:extLst>
          </p:cNvPr>
          <p:cNvSpPr txBox="1"/>
          <p:nvPr/>
        </p:nvSpPr>
        <p:spPr>
          <a:xfrm flipH="1">
            <a:off x="4872474" y="3957685"/>
            <a:ext cx="2387685" cy="1969770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وزارة الاستثمار في تمكين الاستثمارات الصحية وتعزيز التنافسية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الحوافز والممكنات المقدمة للاستثمار في القطاع الصحي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أولويات الاستثمار الصحي في المنطقة الشرقية من منظور اقتصادي وتنموي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E1230B-5983-E5E5-9D9C-78D764E07988}"/>
              </a:ext>
            </a:extLst>
          </p:cNvPr>
          <p:cNvSpPr txBox="1"/>
          <p:nvPr/>
        </p:nvSpPr>
        <p:spPr>
          <a:xfrm flipH="1">
            <a:off x="2452185" y="3957685"/>
            <a:ext cx="2387685" cy="221599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الأمانة في تهيئة البيئة الحضرية الداعمة للاستثمار الصحي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آليات تخصيص الأراضي والخدمات للمشاريع الصحية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التكامل بين المخطط الإقليمي والمشاريع الصحية ذات الأولوية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مبادرات الأمانة لتعزيز جودة الحياة ودعم الصحة المجتمعية</a:t>
            </a: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26EE25CF-71CB-96C0-8115-27129822A629}"/>
              </a:ext>
            </a:extLst>
          </p:cNvPr>
          <p:cNvSpPr/>
          <p:nvPr/>
        </p:nvSpPr>
        <p:spPr>
          <a:xfrm>
            <a:off x="10005023" y="1597963"/>
            <a:ext cx="1712676" cy="1040833"/>
          </a:xfrm>
          <a:custGeom>
            <a:avLst/>
            <a:gdLst/>
            <a:ahLst/>
            <a:cxnLst/>
            <a:rect l="l" t="t" r="r" b="b"/>
            <a:pathLst>
              <a:path w="1712676" h="1040833">
                <a:moveTo>
                  <a:pt x="0" y="0"/>
                </a:moveTo>
                <a:lnTo>
                  <a:pt x="1712676" y="0"/>
                </a:lnTo>
                <a:lnTo>
                  <a:pt x="1712676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85" r="-3985"/>
            </a:stretch>
          </a:blipFill>
        </p:spPr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433853DE-5ECC-AC9C-CEF1-FE1BCDB29229}"/>
              </a:ext>
            </a:extLst>
          </p:cNvPr>
          <p:cNvSpPr/>
          <p:nvPr/>
        </p:nvSpPr>
        <p:spPr>
          <a:xfrm>
            <a:off x="5668581" y="1717234"/>
            <a:ext cx="795463" cy="802289"/>
          </a:xfrm>
          <a:custGeom>
            <a:avLst/>
            <a:gdLst/>
            <a:ahLst/>
            <a:cxnLst/>
            <a:rect l="l" t="t" r="r" b="b"/>
            <a:pathLst>
              <a:path w="941588" h="941588">
                <a:moveTo>
                  <a:pt x="0" y="0"/>
                </a:moveTo>
                <a:lnTo>
                  <a:pt x="941588" y="0"/>
                </a:lnTo>
                <a:lnTo>
                  <a:pt x="941588" y="941588"/>
                </a:lnTo>
                <a:lnTo>
                  <a:pt x="0" y="94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D431C18E-4DC4-A4C8-FBF9-50F38A63C648}"/>
              </a:ext>
            </a:extLst>
          </p:cNvPr>
          <p:cNvSpPr/>
          <p:nvPr/>
        </p:nvSpPr>
        <p:spPr>
          <a:xfrm>
            <a:off x="2812135" y="1617110"/>
            <a:ext cx="1628314" cy="1040833"/>
          </a:xfrm>
          <a:custGeom>
            <a:avLst/>
            <a:gdLst/>
            <a:ahLst/>
            <a:cxnLst/>
            <a:rect l="l" t="t" r="r" b="b"/>
            <a:pathLst>
              <a:path w="1628314" h="1040833">
                <a:moveTo>
                  <a:pt x="0" y="0"/>
                </a:moveTo>
                <a:lnTo>
                  <a:pt x="1628314" y="0"/>
                </a:lnTo>
                <a:lnTo>
                  <a:pt x="1628314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41BDDD-4F46-8520-3949-6D6AE6B3AEB7}"/>
              </a:ext>
            </a:extLst>
          </p:cNvPr>
          <p:cNvSpPr txBox="1"/>
          <p:nvPr/>
        </p:nvSpPr>
        <p:spPr>
          <a:xfrm>
            <a:off x="-33202" y="2674433"/>
            <a:ext cx="24683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تطوير البنية التحتية الذكية والمستدامة – دور هيئة تطوير المنطقة الشرقية</a:t>
            </a:r>
          </a:p>
        </p:txBody>
      </p:sp>
      <p:sp>
        <p:nvSpPr>
          <p:cNvPr id="50" name="Chevron 17">
            <a:extLst>
              <a:ext uri="{FF2B5EF4-FFF2-40B4-BE49-F238E27FC236}">
                <a16:creationId xmlns:a16="http://schemas.microsoft.com/office/drawing/2014/main" id="{971968C9-33ED-1DED-8CEE-68FB55C47609}"/>
              </a:ext>
            </a:extLst>
          </p:cNvPr>
          <p:cNvSpPr/>
          <p:nvPr/>
        </p:nvSpPr>
        <p:spPr bwMode="auto">
          <a:xfrm rot="5400000">
            <a:off x="1155378" y="3483124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C9EB0730-DF03-FDEE-E0A2-8F381C8D9B23}"/>
              </a:ext>
            </a:extLst>
          </p:cNvPr>
          <p:cNvSpPr txBox="1"/>
          <p:nvPr/>
        </p:nvSpPr>
        <p:spPr>
          <a:xfrm flipH="1">
            <a:off x="-44442" y="3968553"/>
            <a:ext cx="2569030" cy="1969770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المنظور التنموي المتكامل للاستثمار الصحي في المنطقة الشرقية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تكامل الخطط التنموية مع الاحتياج الصحي الحالي والمستقبلي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فرص إدماج الابتكار والاستدامة في المشاريع الصحية المستقبلية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التنسيق بين الجهات لتحقيق التكامل بين الصحة والتنمية</a:t>
            </a:r>
          </a:p>
        </p:txBody>
      </p:sp>
      <p:sp>
        <p:nvSpPr>
          <p:cNvPr id="52" name="Freeform 15">
            <a:extLst>
              <a:ext uri="{FF2B5EF4-FFF2-40B4-BE49-F238E27FC236}">
                <a16:creationId xmlns:a16="http://schemas.microsoft.com/office/drawing/2014/main" id="{DACA0240-D84A-9B86-1163-69E9D779EA93}"/>
              </a:ext>
            </a:extLst>
          </p:cNvPr>
          <p:cNvSpPr/>
          <p:nvPr/>
        </p:nvSpPr>
        <p:spPr>
          <a:xfrm>
            <a:off x="734335" y="1743534"/>
            <a:ext cx="1069769" cy="682710"/>
          </a:xfrm>
          <a:custGeom>
            <a:avLst/>
            <a:gdLst/>
            <a:ahLst/>
            <a:cxnLst/>
            <a:rect l="l" t="t" r="r" b="b"/>
            <a:pathLst>
              <a:path w="1699945" h="946922">
                <a:moveTo>
                  <a:pt x="0" y="0"/>
                </a:moveTo>
                <a:lnTo>
                  <a:pt x="1699945" y="0"/>
                </a:lnTo>
                <a:lnTo>
                  <a:pt x="1699945" y="946922"/>
                </a:lnTo>
                <a:lnTo>
                  <a:pt x="0" y="946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Chevron 20">
            <a:extLst>
              <a:ext uri="{FF2B5EF4-FFF2-40B4-BE49-F238E27FC236}">
                <a16:creationId xmlns:a16="http://schemas.microsoft.com/office/drawing/2014/main" id="{520EB506-D548-7BBD-91EB-87816CAE790E}"/>
              </a:ext>
            </a:extLst>
          </p:cNvPr>
          <p:cNvSpPr/>
          <p:nvPr/>
        </p:nvSpPr>
        <p:spPr bwMode="auto">
          <a:xfrm rot="5400000">
            <a:off x="3584650" y="3517969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CE6F96-9203-343E-25EA-D896532AB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53" y="1785303"/>
            <a:ext cx="640941" cy="640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3C6272-2ABB-91A5-6BE6-EEE9AB4C5B52}"/>
              </a:ext>
            </a:extLst>
          </p:cNvPr>
          <p:cNvSpPr txBox="1"/>
          <p:nvPr/>
        </p:nvSpPr>
        <p:spPr>
          <a:xfrm>
            <a:off x="7189789" y="2737532"/>
            <a:ext cx="24456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منصة حلول ودورها في دعم الاستثمار في القطاع الصحي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CCB2AEC4-AA47-4F46-77DA-8E5262CD1EC8}"/>
              </a:ext>
            </a:extLst>
          </p:cNvPr>
          <p:cNvSpPr txBox="1"/>
          <p:nvPr/>
        </p:nvSpPr>
        <p:spPr>
          <a:xfrm flipH="1">
            <a:off x="7337636" y="3927660"/>
            <a:ext cx="2415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التعريف بمنصة حلول ودورها في دعم التخطيط للخدمات الصحية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يمكن للمستثمر الاستفادة من المنصة في التعرف على احتياج الخدمات الصحية في المناطق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المنصة في مساعدة المستثمرين على اتخاذ قرارات استثمارية مبنية على التخطيط الصحي</a:t>
            </a:r>
          </a:p>
        </p:txBody>
      </p:sp>
    </p:spTree>
    <p:extLst>
      <p:ext uri="{BB962C8B-B14F-4D97-AF65-F5344CB8AC3E}">
        <p14:creationId xmlns:p14="http://schemas.microsoft.com/office/powerpoint/2010/main" val="213282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9AB45-7DB1-2EFB-EBA5-6C0CD69F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FAA65E8-6F78-6544-8127-45A743341C98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4088FD6-BF25-B631-5F98-39E81CB3524F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14" name="Freeform: Shape 5">
                <a:extLst>
                  <a:ext uri="{FF2B5EF4-FFF2-40B4-BE49-F238E27FC236}">
                    <a16:creationId xmlns:a16="http://schemas.microsoft.com/office/drawing/2014/main" id="{DE7E7CAC-5793-F455-D835-7A02EEDD7A00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">
                <a:extLst>
                  <a:ext uri="{FF2B5EF4-FFF2-40B4-BE49-F238E27FC236}">
                    <a16:creationId xmlns:a16="http://schemas.microsoft.com/office/drawing/2014/main" id="{FFE160D2-0217-6AA4-825E-54D5393F1928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">
                <a:extLst>
                  <a:ext uri="{FF2B5EF4-FFF2-40B4-BE49-F238E27FC236}">
                    <a16:creationId xmlns:a16="http://schemas.microsoft.com/office/drawing/2014/main" id="{E617537E-E1AA-F0F1-716D-E0458E53EC63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id="{09ECBD92-18CA-349D-F70D-702996A63012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3">
                <a:extLst>
                  <a:ext uri="{FF2B5EF4-FFF2-40B4-BE49-F238E27FC236}">
                    <a16:creationId xmlns:a16="http://schemas.microsoft.com/office/drawing/2014/main" id="{C0B83A16-7C78-38C6-09EB-1FBB0C60FA70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5">
                <a:extLst>
                  <a:ext uri="{FF2B5EF4-FFF2-40B4-BE49-F238E27FC236}">
                    <a16:creationId xmlns:a16="http://schemas.microsoft.com/office/drawing/2014/main" id="{71C66918-4ACF-AAA2-276E-7AA3E9114E67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6">
                <a:extLst>
                  <a:ext uri="{FF2B5EF4-FFF2-40B4-BE49-F238E27FC236}">
                    <a16:creationId xmlns:a16="http://schemas.microsoft.com/office/drawing/2014/main" id="{99F5D289-F482-2C8B-6DE9-4F1498C13C07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7">
                <a:extLst>
                  <a:ext uri="{FF2B5EF4-FFF2-40B4-BE49-F238E27FC236}">
                    <a16:creationId xmlns:a16="http://schemas.microsoft.com/office/drawing/2014/main" id="{9D84124E-60E8-6AA1-126E-9D000D761193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id="{FC06674F-DD7D-8291-BC0A-5CDD04F4A3BB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">
                <a:extLst>
                  <a:ext uri="{FF2B5EF4-FFF2-40B4-BE49-F238E27FC236}">
                    <a16:creationId xmlns:a16="http://schemas.microsoft.com/office/drawing/2014/main" id="{21D3DAB4-D1C9-F77E-786E-52B3BD5D5AD9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">
                <a:extLst>
                  <a:ext uri="{FF2B5EF4-FFF2-40B4-BE49-F238E27FC236}">
                    <a16:creationId xmlns:a16="http://schemas.microsoft.com/office/drawing/2014/main" id="{AF4F937B-C9F9-BFDD-5CBE-EB12F8FF3D17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1">
                <a:extLst>
                  <a:ext uri="{FF2B5EF4-FFF2-40B4-BE49-F238E27FC236}">
                    <a16:creationId xmlns:a16="http://schemas.microsoft.com/office/drawing/2014/main" id="{98429122-64EF-8E0E-A7CE-2AEA867235D0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2">
                <a:extLst>
                  <a:ext uri="{FF2B5EF4-FFF2-40B4-BE49-F238E27FC236}">
                    <a16:creationId xmlns:a16="http://schemas.microsoft.com/office/drawing/2014/main" id="{DC8C8118-9546-CCC9-D239-ED9A21F0C178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3">
                <a:extLst>
                  <a:ext uri="{FF2B5EF4-FFF2-40B4-BE49-F238E27FC236}">
                    <a16:creationId xmlns:a16="http://schemas.microsoft.com/office/drawing/2014/main" id="{F9FBDD01-9D1F-67FD-9AD0-CFDF87328E13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24">
                <a:extLst>
                  <a:ext uri="{FF2B5EF4-FFF2-40B4-BE49-F238E27FC236}">
                    <a16:creationId xmlns:a16="http://schemas.microsoft.com/office/drawing/2014/main" id="{0399648A-5357-649F-AC40-45CE93CCB34F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5">
                <a:extLst>
                  <a:ext uri="{FF2B5EF4-FFF2-40B4-BE49-F238E27FC236}">
                    <a16:creationId xmlns:a16="http://schemas.microsoft.com/office/drawing/2014/main" id="{D52780FB-A1F5-13E3-A68F-791DCE3A538C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">
                <a:extLst>
                  <a:ext uri="{FF2B5EF4-FFF2-40B4-BE49-F238E27FC236}">
                    <a16:creationId xmlns:a16="http://schemas.microsoft.com/office/drawing/2014/main" id="{02D8DD8B-436C-B64F-CE1A-DEC0E16A6470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7">
                <a:extLst>
                  <a:ext uri="{FF2B5EF4-FFF2-40B4-BE49-F238E27FC236}">
                    <a16:creationId xmlns:a16="http://schemas.microsoft.com/office/drawing/2014/main" id="{ED2EAB4C-96C9-9482-1159-C127C6B74F8C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8">
                <a:extLst>
                  <a:ext uri="{FF2B5EF4-FFF2-40B4-BE49-F238E27FC236}">
                    <a16:creationId xmlns:a16="http://schemas.microsoft.com/office/drawing/2014/main" id="{DD09ACD3-4667-5B93-29E7-BA513B3B81B6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9">
                <a:extLst>
                  <a:ext uri="{FF2B5EF4-FFF2-40B4-BE49-F238E27FC236}">
                    <a16:creationId xmlns:a16="http://schemas.microsoft.com/office/drawing/2014/main" id="{65A2F94E-AC76-F4C3-600C-0139D1D1C64C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30">
                <a:extLst>
                  <a:ext uri="{FF2B5EF4-FFF2-40B4-BE49-F238E27FC236}">
                    <a16:creationId xmlns:a16="http://schemas.microsoft.com/office/drawing/2014/main" id="{C44C5CF3-ED02-1EB0-F0BA-BE747ECAECE0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31">
                <a:extLst>
                  <a:ext uri="{FF2B5EF4-FFF2-40B4-BE49-F238E27FC236}">
                    <a16:creationId xmlns:a16="http://schemas.microsoft.com/office/drawing/2014/main" id="{7F915AE2-230B-F259-F882-AFC2D7835238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8C5C6CA2-E29B-98EE-0380-B348F83CDBA2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1E1650B4-99B6-DCF7-0805-628DEDE53D2B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4">
                <a:extLst>
                  <a:ext uri="{FF2B5EF4-FFF2-40B4-BE49-F238E27FC236}">
                    <a16:creationId xmlns:a16="http://schemas.microsoft.com/office/drawing/2014/main" id="{7AD8B7C7-9E23-2C89-E63A-9CC1390F0E24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5">
                <a:extLst>
                  <a:ext uri="{FF2B5EF4-FFF2-40B4-BE49-F238E27FC236}">
                    <a16:creationId xmlns:a16="http://schemas.microsoft.com/office/drawing/2014/main" id="{44FFF4F3-2D0E-8FBB-9D63-33DEAD287049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6">
                <a:extLst>
                  <a:ext uri="{FF2B5EF4-FFF2-40B4-BE49-F238E27FC236}">
                    <a16:creationId xmlns:a16="http://schemas.microsoft.com/office/drawing/2014/main" id="{B6AEA1EA-480E-A7AE-0347-90E834C20BE6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7">
                <a:extLst>
                  <a:ext uri="{FF2B5EF4-FFF2-40B4-BE49-F238E27FC236}">
                    <a16:creationId xmlns:a16="http://schemas.microsoft.com/office/drawing/2014/main" id="{7D3FB311-E457-C737-A977-A5BF244276ED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8">
                <a:extLst>
                  <a:ext uri="{FF2B5EF4-FFF2-40B4-BE49-F238E27FC236}">
                    <a16:creationId xmlns:a16="http://schemas.microsoft.com/office/drawing/2014/main" id="{65EFE37D-5105-989A-FBBA-C2CC36C55DE2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9">
                <a:extLst>
                  <a:ext uri="{FF2B5EF4-FFF2-40B4-BE49-F238E27FC236}">
                    <a16:creationId xmlns:a16="http://schemas.microsoft.com/office/drawing/2014/main" id="{85768CB4-C6D1-89F5-68A2-0E29AF20C79E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0">
                <a:extLst>
                  <a:ext uri="{FF2B5EF4-FFF2-40B4-BE49-F238E27FC236}">
                    <a16:creationId xmlns:a16="http://schemas.microsoft.com/office/drawing/2014/main" id="{BDA1BF16-60DB-1AD9-B9CF-8BC88B94A07E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1">
                <a:extLst>
                  <a:ext uri="{FF2B5EF4-FFF2-40B4-BE49-F238E27FC236}">
                    <a16:creationId xmlns:a16="http://schemas.microsoft.com/office/drawing/2014/main" id="{CA34FDBB-694C-3AE4-D4CB-323D0E7D7740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2">
                <a:extLst>
                  <a:ext uri="{FF2B5EF4-FFF2-40B4-BE49-F238E27FC236}">
                    <a16:creationId xmlns:a16="http://schemas.microsoft.com/office/drawing/2014/main" id="{22DAB2BA-BB8A-3DFE-D84A-8C51E336FE33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3">
                <a:extLst>
                  <a:ext uri="{FF2B5EF4-FFF2-40B4-BE49-F238E27FC236}">
                    <a16:creationId xmlns:a16="http://schemas.microsoft.com/office/drawing/2014/main" id="{97B9431F-A456-7A6F-CC47-D2418FD5F918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4">
                <a:extLst>
                  <a:ext uri="{FF2B5EF4-FFF2-40B4-BE49-F238E27FC236}">
                    <a16:creationId xmlns:a16="http://schemas.microsoft.com/office/drawing/2014/main" id="{15CE9939-43F0-C174-8A5A-10067E70829E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5">
                <a:extLst>
                  <a:ext uri="{FF2B5EF4-FFF2-40B4-BE49-F238E27FC236}">
                    <a16:creationId xmlns:a16="http://schemas.microsoft.com/office/drawing/2014/main" id="{A537E4C7-322F-420B-4BD3-3BE30A055EBB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6">
                <a:extLst>
                  <a:ext uri="{FF2B5EF4-FFF2-40B4-BE49-F238E27FC236}">
                    <a16:creationId xmlns:a16="http://schemas.microsoft.com/office/drawing/2014/main" id="{C41B3A5E-C426-0DCB-C51E-38171E348C5D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7">
                <a:extLst>
                  <a:ext uri="{FF2B5EF4-FFF2-40B4-BE49-F238E27FC236}">
                    <a16:creationId xmlns:a16="http://schemas.microsoft.com/office/drawing/2014/main" id="{C434B400-6CA2-9B1B-562B-215298E2958B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8">
                <a:extLst>
                  <a:ext uri="{FF2B5EF4-FFF2-40B4-BE49-F238E27FC236}">
                    <a16:creationId xmlns:a16="http://schemas.microsoft.com/office/drawing/2014/main" id="{E33B064A-B585-20F3-E93F-F230C0623CA2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">
                <a:extLst>
                  <a:ext uri="{FF2B5EF4-FFF2-40B4-BE49-F238E27FC236}">
                    <a16:creationId xmlns:a16="http://schemas.microsoft.com/office/drawing/2014/main" id="{A637AFDE-A920-63D5-065F-FA5848CDE5EA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50">
                <a:extLst>
                  <a:ext uri="{FF2B5EF4-FFF2-40B4-BE49-F238E27FC236}">
                    <a16:creationId xmlns:a16="http://schemas.microsoft.com/office/drawing/2014/main" id="{769AE20F-9C6A-D983-3514-A3F1A26A6742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51">
                <a:extLst>
                  <a:ext uri="{FF2B5EF4-FFF2-40B4-BE49-F238E27FC236}">
                    <a16:creationId xmlns:a16="http://schemas.microsoft.com/office/drawing/2014/main" id="{0C1AED61-2257-9C1C-5226-9684C5A15486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52">
                <a:extLst>
                  <a:ext uri="{FF2B5EF4-FFF2-40B4-BE49-F238E27FC236}">
                    <a16:creationId xmlns:a16="http://schemas.microsoft.com/office/drawing/2014/main" id="{5CCC8C1D-C3E4-C71C-F502-31044A04A7A7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3">
              <a:extLst>
                <a:ext uri="{FF2B5EF4-FFF2-40B4-BE49-F238E27FC236}">
                  <a16:creationId xmlns:a16="http://schemas.microsoft.com/office/drawing/2014/main" id="{593E7E3D-E1F6-17F7-6132-70866EE383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170A1426-EE94-DD8E-76AF-69EBF6CB7555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itle 59">
            <a:extLst>
              <a:ext uri="{FF2B5EF4-FFF2-40B4-BE49-F238E27FC236}">
                <a16:creationId xmlns:a16="http://schemas.microsoft.com/office/drawing/2014/main" id="{AC90B1A5-611C-22D1-F785-6047DDA94D06}"/>
              </a:ext>
            </a:extLst>
          </p:cNvPr>
          <p:cNvSpPr txBox="1">
            <a:spLocks/>
          </p:cNvSpPr>
          <p:nvPr/>
        </p:nvSpPr>
        <p:spPr>
          <a:xfrm>
            <a:off x="1885423" y="493522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الثانية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Text Placeholder 60">
            <a:extLst>
              <a:ext uri="{FF2B5EF4-FFF2-40B4-BE49-F238E27FC236}">
                <a16:creationId xmlns:a16="http://schemas.microsoft.com/office/drawing/2014/main" id="{A01F2C42-E5CF-0916-7639-133171DDAB58}"/>
              </a:ext>
            </a:extLst>
          </p:cNvPr>
          <p:cNvSpPr txBox="1">
            <a:spLocks/>
          </p:cNvSpPr>
          <p:nvPr/>
        </p:nvSpPr>
        <p:spPr>
          <a:xfrm>
            <a:off x="1884411" y="1157229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فرص الدعم والتنمية المستدامة للاستثمار الصحي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3" name="مستطيل مستدير الزوايا 1">
            <a:extLst>
              <a:ext uri="{FF2B5EF4-FFF2-40B4-BE49-F238E27FC236}">
                <a16:creationId xmlns:a16="http://schemas.microsoft.com/office/drawing/2014/main" id="{D43C0A3A-A28A-1D04-8101-AE4C76DAA2B2}"/>
              </a:ext>
            </a:extLst>
          </p:cNvPr>
          <p:cNvSpPr/>
          <p:nvPr/>
        </p:nvSpPr>
        <p:spPr>
          <a:xfrm>
            <a:off x="567890" y="3037230"/>
            <a:ext cx="11056219" cy="2865413"/>
          </a:xfrm>
          <a:prstGeom prst="roundRect">
            <a:avLst/>
          </a:prstGeom>
          <a:gradFill flip="none" rotWithShape="1">
            <a:gsLst>
              <a:gs pos="5809">
                <a:srgbClr val="C4BB9C"/>
              </a:gs>
              <a:gs pos="13965">
                <a:srgbClr val="C4BB9C"/>
              </a:gs>
              <a:gs pos="28500">
                <a:srgbClr val="C4BB9C"/>
              </a:gs>
              <a:gs pos="0">
                <a:srgbClr val="C4BB9C"/>
              </a:gs>
              <a:gs pos="50000">
                <a:srgbClr val="1B8654">
                  <a:tint val="44500"/>
                  <a:satMod val="160000"/>
                </a:srgbClr>
              </a:gs>
              <a:gs pos="100000">
                <a:srgbClr val="1B8654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39F52DB-2D5C-0CE9-12FC-54299A340508}"/>
              </a:ext>
            </a:extLst>
          </p:cNvPr>
          <p:cNvSpPr txBox="1"/>
          <p:nvPr/>
        </p:nvSpPr>
        <p:spPr>
          <a:xfrm>
            <a:off x="1047751" y="3152316"/>
            <a:ext cx="1038991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الجلسة: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تسليط الضوء على ممكنات تأسيس وتطوير المشاريع الصحية من خلال الجهات الحكومية الداعمة.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استعراض الحلول التمويلية والتنموية المتاحة لدعم الاستثمار الصحي، خصوصًا للمنشآت الصغيرة والمتوسطة.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مناقشة الأطر التنظيمية والتراخيص الصحية التي تسهّل دخول المستثمرين إلى القطاع.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إبراز دور برامج دعم التوظيف والتأهيل في تعزيز استدامة المشاريع الصحية الخاصة.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DE0B8B-27FA-B01A-D1E6-6A7C1E8C4EFB}"/>
              </a:ext>
            </a:extLst>
          </p:cNvPr>
          <p:cNvSpPr/>
          <p:nvPr/>
        </p:nvSpPr>
        <p:spPr>
          <a:xfrm>
            <a:off x="7954230" y="1746727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46F1F0-B4AE-BD95-AACE-2D41E9E0BC67}"/>
              </a:ext>
            </a:extLst>
          </p:cNvPr>
          <p:cNvSpPr/>
          <p:nvPr/>
        </p:nvSpPr>
        <p:spPr>
          <a:xfrm>
            <a:off x="6295689" y="1758190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170637-16E5-86BB-3447-3BF0C6C3B8D1}"/>
              </a:ext>
            </a:extLst>
          </p:cNvPr>
          <p:cNvSpPr/>
          <p:nvPr/>
        </p:nvSpPr>
        <p:spPr>
          <a:xfrm>
            <a:off x="4630273" y="1741397"/>
            <a:ext cx="1146627" cy="1146627"/>
          </a:xfrm>
          <a:prstGeom prst="ellipse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C69910-3D45-CCEA-DAD2-D30DEB3C1CA0}"/>
              </a:ext>
            </a:extLst>
          </p:cNvPr>
          <p:cNvSpPr/>
          <p:nvPr/>
        </p:nvSpPr>
        <p:spPr>
          <a:xfrm>
            <a:off x="4706920" y="1828980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5713F6-B1D6-ED73-1F0B-ECF602D8320F}"/>
              </a:ext>
            </a:extLst>
          </p:cNvPr>
          <p:cNvSpPr/>
          <p:nvPr/>
        </p:nvSpPr>
        <p:spPr>
          <a:xfrm>
            <a:off x="8031088" y="182337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2FFC7F-AC42-10D9-0723-4D9D2C624FBB}"/>
              </a:ext>
            </a:extLst>
          </p:cNvPr>
          <p:cNvSpPr/>
          <p:nvPr/>
        </p:nvSpPr>
        <p:spPr>
          <a:xfrm>
            <a:off x="6372546" y="1834842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027390-66C5-88C8-B7ED-87D688931DA9}"/>
              </a:ext>
            </a:extLst>
          </p:cNvPr>
          <p:cNvSpPr/>
          <p:nvPr/>
        </p:nvSpPr>
        <p:spPr>
          <a:xfrm>
            <a:off x="9612503" y="1753009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DAAC64-FB56-6FD3-3AEE-AE62E12CEBAD}"/>
              </a:ext>
            </a:extLst>
          </p:cNvPr>
          <p:cNvSpPr/>
          <p:nvPr/>
        </p:nvSpPr>
        <p:spPr>
          <a:xfrm>
            <a:off x="9687002" y="182337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D7F65-4EFD-93F5-A799-07CDCF64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100" y="2001183"/>
            <a:ext cx="695787" cy="492760"/>
          </a:xfrm>
          <a:prstGeom prst="rect">
            <a:avLst/>
          </a:prstGeom>
        </p:spPr>
      </p:pic>
      <p:sp>
        <p:nvSpPr>
          <p:cNvPr id="5" name="Freeform 62">
            <a:extLst>
              <a:ext uri="{FF2B5EF4-FFF2-40B4-BE49-F238E27FC236}">
                <a16:creationId xmlns:a16="http://schemas.microsoft.com/office/drawing/2014/main" id="{3A864E7D-E712-2FAF-7554-7329BBB475A0}"/>
              </a:ext>
            </a:extLst>
          </p:cNvPr>
          <p:cNvSpPr/>
          <p:nvPr/>
        </p:nvSpPr>
        <p:spPr>
          <a:xfrm>
            <a:off x="7985325" y="1806014"/>
            <a:ext cx="1113273" cy="775419"/>
          </a:xfrm>
          <a:custGeom>
            <a:avLst/>
            <a:gdLst/>
            <a:ahLst/>
            <a:cxnLst/>
            <a:rect l="l" t="t" r="r" b="b"/>
            <a:pathLst>
              <a:path w="1725318" h="1341404">
                <a:moveTo>
                  <a:pt x="0" y="0"/>
                </a:moveTo>
                <a:lnTo>
                  <a:pt x="1725319" y="0"/>
                </a:lnTo>
                <a:lnTo>
                  <a:pt x="1725319" y="1341405"/>
                </a:lnTo>
                <a:lnTo>
                  <a:pt x="0" y="1341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617DC-EA6F-93D7-178F-C84FA4D000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61" y="2016115"/>
            <a:ext cx="985140" cy="492760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715AB7EE-859A-3F7E-D8C0-873E06C808EC}"/>
              </a:ext>
            </a:extLst>
          </p:cNvPr>
          <p:cNvSpPr/>
          <p:nvPr/>
        </p:nvSpPr>
        <p:spPr>
          <a:xfrm>
            <a:off x="9559236" y="1682882"/>
            <a:ext cx="1186165" cy="747631"/>
          </a:xfrm>
          <a:custGeom>
            <a:avLst/>
            <a:gdLst/>
            <a:ahLst/>
            <a:cxnLst/>
            <a:rect l="l" t="t" r="r" b="b"/>
            <a:pathLst>
              <a:path w="1712676" h="1040833">
                <a:moveTo>
                  <a:pt x="0" y="0"/>
                </a:moveTo>
                <a:lnTo>
                  <a:pt x="1712676" y="0"/>
                </a:lnTo>
                <a:lnTo>
                  <a:pt x="1712676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985" r="-3985"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74281-56A2-DCCB-67A5-85284BB446E8}"/>
              </a:ext>
            </a:extLst>
          </p:cNvPr>
          <p:cNvSpPr txBox="1"/>
          <p:nvPr/>
        </p:nvSpPr>
        <p:spPr>
          <a:xfrm>
            <a:off x="9683311" y="2258424"/>
            <a:ext cx="9492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solidFill>
                  <a:srgbClr val="0169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فرع وزارة الصحة</a:t>
            </a:r>
          </a:p>
          <a:p>
            <a:pPr algn="ctr"/>
            <a:r>
              <a:rPr lang="ar-SA" sz="1200" b="1" dirty="0">
                <a:solidFill>
                  <a:srgbClr val="0169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بالمنطقة الشرقية</a:t>
            </a:r>
          </a:p>
        </p:txBody>
      </p:sp>
    </p:spTree>
    <p:extLst>
      <p:ext uri="{BB962C8B-B14F-4D97-AF65-F5344CB8AC3E}">
        <p14:creationId xmlns:p14="http://schemas.microsoft.com/office/powerpoint/2010/main" val="223365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A738-700B-67B1-92C7-5D5AFD4F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82664819-27C8-42F4-68BF-1F15EEFC2D62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itle 59">
            <a:extLst>
              <a:ext uri="{FF2B5EF4-FFF2-40B4-BE49-F238E27FC236}">
                <a16:creationId xmlns:a16="http://schemas.microsoft.com/office/drawing/2014/main" id="{4AD209A9-9BD7-59E5-328B-830DE1D818E1}"/>
              </a:ext>
            </a:extLst>
          </p:cNvPr>
          <p:cNvSpPr txBox="1">
            <a:spLocks/>
          </p:cNvSpPr>
          <p:nvPr/>
        </p:nvSpPr>
        <p:spPr>
          <a:xfrm>
            <a:off x="1885423" y="493522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الثانية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Text Placeholder 60">
            <a:extLst>
              <a:ext uri="{FF2B5EF4-FFF2-40B4-BE49-F238E27FC236}">
                <a16:creationId xmlns:a16="http://schemas.microsoft.com/office/drawing/2014/main" id="{27C7E83C-46B0-EFBC-4743-07D966E442A8}"/>
              </a:ext>
            </a:extLst>
          </p:cNvPr>
          <p:cNvSpPr txBox="1">
            <a:spLocks/>
          </p:cNvSpPr>
          <p:nvPr/>
        </p:nvSpPr>
        <p:spPr>
          <a:xfrm>
            <a:off x="1884411" y="1157229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فرص الدعم والتنمية المستدامة للاستثمار الصحي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8C1BE-94D5-5988-7BCB-5697488E9314}"/>
              </a:ext>
            </a:extLst>
          </p:cNvPr>
          <p:cNvSpPr/>
          <p:nvPr/>
        </p:nvSpPr>
        <p:spPr>
          <a:xfrm>
            <a:off x="7353469" y="2216099"/>
            <a:ext cx="2334350" cy="4132506"/>
          </a:xfrm>
          <a:prstGeom prst="rect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5D3435-19DC-D7BE-46C2-9D16A6D81647}"/>
              </a:ext>
            </a:extLst>
          </p:cNvPr>
          <p:cNvSpPr/>
          <p:nvPr/>
        </p:nvSpPr>
        <p:spPr>
          <a:xfrm>
            <a:off x="7902989" y="1648116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FADEA-8404-54CB-3122-989A2F302A6F}"/>
              </a:ext>
            </a:extLst>
          </p:cNvPr>
          <p:cNvSpPr/>
          <p:nvPr/>
        </p:nvSpPr>
        <p:spPr>
          <a:xfrm>
            <a:off x="4911744" y="2216099"/>
            <a:ext cx="2343146" cy="4132506"/>
          </a:xfrm>
          <a:prstGeom prst="rect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AFA59B-69C4-F7A8-819E-0C524EF8872C}"/>
              </a:ext>
            </a:extLst>
          </p:cNvPr>
          <p:cNvSpPr/>
          <p:nvPr/>
        </p:nvSpPr>
        <p:spPr>
          <a:xfrm>
            <a:off x="5487734" y="1648116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2015C8-596A-2D39-E8D0-63D449A45299}"/>
              </a:ext>
            </a:extLst>
          </p:cNvPr>
          <p:cNvSpPr/>
          <p:nvPr/>
        </p:nvSpPr>
        <p:spPr>
          <a:xfrm>
            <a:off x="2506016" y="2221431"/>
            <a:ext cx="2333617" cy="4132506"/>
          </a:xfrm>
          <a:prstGeom prst="rect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C48F-A888-B825-3B07-2C23B48EEC19}"/>
              </a:ext>
            </a:extLst>
          </p:cNvPr>
          <p:cNvSpPr/>
          <p:nvPr/>
        </p:nvSpPr>
        <p:spPr>
          <a:xfrm>
            <a:off x="3024854" y="1642786"/>
            <a:ext cx="1146627" cy="1146627"/>
          </a:xfrm>
          <a:prstGeom prst="ellipse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6F0151-D95F-5073-C22F-394BE1A39EFE}"/>
              </a:ext>
            </a:extLst>
          </p:cNvPr>
          <p:cNvSpPr/>
          <p:nvPr/>
        </p:nvSpPr>
        <p:spPr>
          <a:xfrm>
            <a:off x="3101501" y="173036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F937BA-7CBB-9761-C618-81B4100572A7}"/>
              </a:ext>
            </a:extLst>
          </p:cNvPr>
          <p:cNvSpPr/>
          <p:nvPr/>
        </p:nvSpPr>
        <p:spPr>
          <a:xfrm>
            <a:off x="7979847" y="1724768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58AEB0-A59D-79D4-D721-DE0F4959E29A}"/>
              </a:ext>
            </a:extLst>
          </p:cNvPr>
          <p:cNvSpPr/>
          <p:nvPr/>
        </p:nvSpPr>
        <p:spPr>
          <a:xfrm>
            <a:off x="5564591" y="1724768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BBFA4-0274-7A86-CF7F-98EC292B82C5}"/>
              </a:ext>
            </a:extLst>
          </p:cNvPr>
          <p:cNvSpPr/>
          <p:nvPr/>
        </p:nvSpPr>
        <p:spPr>
          <a:xfrm>
            <a:off x="9772644" y="2211906"/>
            <a:ext cx="2325511" cy="4132506"/>
          </a:xfrm>
          <a:prstGeom prst="rect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87AEA1-5F3F-E6A1-1553-4AA58DF1B608}"/>
              </a:ext>
            </a:extLst>
          </p:cNvPr>
          <p:cNvSpPr/>
          <p:nvPr/>
        </p:nvSpPr>
        <p:spPr>
          <a:xfrm>
            <a:off x="10306050" y="1638591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70397B-AF21-F101-E245-6CF831EBA57E}"/>
              </a:ext>
            </a:extLst>
          </p:cNvPr>
          <p:cNvSpPr/>
          <p:nvPr/>
        </p:nvSpPr>
        <p:spPr>
          <a:xfrm>
            <a:off x="10382907" y="1715243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10B473D0-E1A9-378A-1E41-2A06C4065EED}"/>
              </a:ext>
            </a:extLst>
          </p:cNvPr>
          <p:cNvSpPr txBox="1"/>
          <p:nvPr/>
        </p:nvSpPr>
        <p:spPr>
          <a:xfrm>
            <a:off x="2385070" y="2742623"/>
            <a:ext cx="244597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التوظيف والتأهيل في القطاع الصحي – لتعزيز الاستدامة</a:t>
            </a: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39329C41-2FFB-8A7F-2E7B-98D25236DF30}"/>
              </a:ext>
            </a:extLst>
          </p:cNvPr>
          <p:cNvSpPr txBox="1"/>
          <p:nvPr/>
        </p:nvSpPr>
        <p:spPr>
          <a:xfrm flipH="1">
            <a:off x="2499020" y="4115656"/>
            <a:ext cx="2387685" cy="1723549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برامج دعم التوظيف في المنشآت الصحية الناشئة.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تدريب وتطوير الكفاءات الصحية الوطنية للعمل في المشاريع الاستثمارية.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مبادرة "تمهير" وتوطين الوظائف الصحية في القطاع الخاص.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BC254946-B24A-078F-375B-0BFBF613B44C}"/>
              </a:ext>
            </a:extLst>
          </p:cNvPr>
          <p:cNvSpPr/>
          <p:nvPr/>
        </p:nvSpPr>
        <p:spPr bwMode="auto">
          <a:xfrm rot="5400000">
            <a:off x="5999880" y="3619887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3" name="Chevron 26">
            <a:extLst>
              <a:ext uri="{FF2B5EF4-FFF2-40B4-BE49-F238E27FC236}">
                <a16:creationId xmlns:a16="http://schemas.microsoft.com/office/drawing/2014/main" id="{30CE808C-1DCF-65D9-763B-30AE6FEF2586}"/>
              </a:ext>
            </a:extLst>
          </p:cNvPr>
          <p:cNvSpPr/>
          <p:nvPr/>
        </p:nvSpPr>
        <p:spPr bwMode="auto">
          <a:xfrm rot="5400000">
            <a:off x="10773725" y="3629852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D915623C-7901-2361-36C9-B21107860AE9}"/>
              </a:ext>
            </a:extLst>
          </p:cNvPr>
          <p:cNvSpPr txBox="1"/>
          <p:nvPr/>
        </p:nvSpPr>
        <p:spPr>
          <a:xfrm>
            <a:off x="4888173" y="2747406"/>
            <a:ext cx="23108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 rtl="1">
              <a:defRPr/>
            </a:pPr>
            <a:r>
              <a:rPr lang="ar-SA" sz="2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تمويل المشاريع الصحية ذات الأثر المجتمعي – برؤية تنموية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B3A961FC-87E7-F95F-EFAB-89C0750C6F2F}"/>
              </a:ext>
            </a:extLst>
          </p:cNvPr>
          <p:cNvSpPr txBox="1"/>
          <p:nvPr/>
        </p:nvSpPr>
        <p:spPr>
          <a:xfrm flipH="1">
            <a:off x="4931001" y="4115655"/>
            <a:ext cx="2387685" cy="1723549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منتجات التمويل الموجهة للمشاريع الصحية (تمويل العيادات، المختبرات، المراكز التأهيلية).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برامج التمويل التنموي للمشاريع ذات الأثر المجتمعي في الصحة.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المشاريع الصحية النسائية أو المجتمعية أو في المناطق الطرفية.</a:t>
            </a: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3FD67E5E-59E4-A029-5671-FBF93EF30B26}"/>
              </a:ext>
            </a:extLst>
          </p:cNvPr>
          <p:cNvSpPr/>
          <p:nvPr/>
        </p:nvSpPr>
        <p:spPr bwMode="auto">
          <a:xfrm rot="5400000">
            <a:off x="8353515" y="3549950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3" name="Chevron 20">
            <a:extLst>
              <a:ext uri="{FF2B5EF4-FFF2-40B4-BE49-F238E27FC236}">
                <a16:creationId xmlns:a16="http://schemas.microsoft.com/office/drawing/2014/main" id="{0BBFD015-0934-A742-AE70-3B30DE3D1901}"/>
              </a:ext>
            </a:extLst>
          </p:cNvPr>
          <p:cNvSpPr/>
          <p:nvPr/>
        </p:nvSpPr>
        <p:spPr bwMode="auto">
          <a:xfrm rot="5400000">
            <a:off x="3497593" y="3623007"/>
            <a:ext cx="245573" cy="390125"/>
          </a:xfrm>
          <a:prstGeom prst="chevron">
            <a:avLst>
              <a:gd name="adj" fmla="val 6429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599E3F-39EB-13E7-8988-54ECB5BE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864" y="1933278"/>
            <a:ext cx="695787" cy="492760"/>
          </a:xfrm>
          <a:prstGeom prst="rect">
            <a:avLst/>
          </a:prstGeom>
        </p:spPr>
      </p:pic>
      <p:sp>
        <p:nvSpPr>
          <p:cNvPr id="53" name="Freeform 62">
            <a:extLst>
              <a:ext uri="{FF2B5EF4-FFF2-40B4-BE49-F238E27FC236}">
                <a16:creationId xmlns:a16="http://schemas.microsoft.com/office/drawing/2014/main" id="{B22CB676-7C92-31C5-8250-66EA533356F6}"/>
              </a:ext>
            </a:extLst>
          </p:cNvPr>
          <p:cNvSpPr/>
          <p:nvPr/>
        </p:nvSpPr>
        <p:spPr>
          <a:xfrm>
            <a:off x="7932060" y="1717234"/>
            <a:ext cx="1113273" cy="775419"/>
          </a:xfrm>
          <a:custGeom>
            <a:avLst/>
            <a:gdLst/>
            <a:ahLst/>
            <a:cxnLst/>
            <a:rect l="l" t="t" r="r" b="b"/>
            <a:pathLst>
              <a:path w="1725318" h="1341404">
                <a:moveTo>
                  <a:pt x="0" y="0"/>
                </a:moveTo>
                <a:lnTo>
                  <a:pt x="1725319" y="0"/>
                </a:lnTo>
                <a:lnTo>
                  <a:pt x="1725319" y="1341405"/>
                </a:lnTo>
                <a:lnTo>
                  <a:pt x="0" y="1341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AFBA79-0DA2-D66D-668A-B4922DF166B0}"/>
              </a:ext>
            </a:extLst>
          </p:cNvPr>
          <p:cNvSpPr txBox="1"/>
          <p:nvPr/>
        </p:nvSpPr>
        <p:spPr>
          <a:xfrm>
            <a:off x="7387445" y="2704466"/>
            <a:ext cx="23336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تعزيز البيئة الاستثمارية الصحية – دور القطاع الخاص وتمثيله في المنطقة الشرقية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2B6A7F-A740-0CAF-50EE-B64A969E2D44}"/>
              </a:ext>
            </a:extLst>
          </p:cNvPr>
          <p:cNvSpPr txBox="1"/>
          <p:nvPr/>
        </p:nvSpPr>
        <p:spPr>
          <a:xfrm flipH="1">
            <a:off x="7387445" y="3826507"/>
            <a:ext cx="2387685" cy="2554545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غرفة الشرقية في تحفيز المستثمرين الصحيين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رؤية قطاع الأعمال الصحي في المنطقة الشرقية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التحديات التي يوجهها المستثمرون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اقتراحات الغرفة لتحسين تجربة المستثمر الصحي، وأهمية التكامل بين الغرفة والجهات التنظيمية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6EEDE3-C579-BBAC-0D09-F6CBE605CAC4}"/>
              </a:ext>
            </a:extLst>
          </p:cNvPr>
          <p:cNvSpPr txBox="1"/>
          <p:nvPr/>
        </p:nvSpPr>
        <p:spPr>
          <a:xfrm>
            <a:off x="9704281" y="2753964"/>
            <a:ext cx="24157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تمكين ودعم الاستثمار الصحي – دور فرع وزارة الصحة بالمنطقة الشرقية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52DCE163-DA70-170B-FCBD-92862C0483BB}"/>
              </a:ext>
            </a:extLst>
          </p:cNvPr>
          <p:cNvSpPr txBox="1"/>
          <p:nvPr/>
        </p:nvSpPr>
        <p:spPr>
          <a:xfrm flipH="1">
            <a:off x="9760998" y="4193801"/>
            <a:ext cx="2415754" cy="1969770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مواءمة الفرص الاستثمارية الصحية مع الاحتياج الصحي الفعلي في المنطقة الشرقية.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تسهيل رحلة المستثمر الصحي من مرحلة الفكرة وحتى بدء التشغيل.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التنسيق مع الجهات الحكومية ذات العلاقة لدعم وتمكين المشاريع الصحية.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07A533-51B8-4E0E-939E-DCD69AB64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19" y="1956793"/>
            <a:ext cx="985140" cy="492760"/>
          </a:xfrm>
          <a:prstGeom prst="rect">
            <a:avLst/>
          </a:prstGeom>
        </p:spPr>
      </p:pic>
      <p:sp>
        <p:nvSpPr>
          <p:cNvPr id="40" name="Freeform 9">
            <a:extLst>
              <a:ext uri="{FF2B5EF4-FFF2-40B4-BE49-F238E27FC236}">
                <a16:creationId xmlns:a16="http://schemas.microsoft.com/office/drawing/2014/main" id="{958551AC-D635-179C-3351-5C469461406F}"/>
              </a:ext>
            </a:extLst>
          </p:cNvPr>
          <p:cNvSpPr/>
          <p:nvPr/>
        </p:nvSpPr>
        <p:spPr>
          <a:xfrm>
            <a:off x="10287205" y="1594102"/>
            <a:ext cx="1186165" cy="747631"/>
          </a:xfrm>
          <a:custGeom>
            <a:avLst/>
            <a:gdLst/>
            <a:ahLst/>
            <a:cxnLst/>
            <a:rect l="l" t="t" r="r" b="b"/>
            <a:pathLst>
              <a:path w="1712676" h="1040833">
                <a:moveTo>
                  <a:pt x="0" y="0"/>
                </a:moveTo>
                <a:lnTo>
                  <a:pt x="1712676" y="0"/>
                </a:lnTo>
                <a:lnTo>
                  <a:pt x="1712676" y="1040833"/>
                </a:lnTo>
                <a:lnTo>
                  <a:pt x="0" y="104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85" r="-3985"/>
            </a:stretch>
          </a:blipFill>
        </p:spPr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BF5FAE-5DA2-A76D-FE06-50F47849BEAE}"/>
              </a:ext>
            </a:extLst>
          </p:cNvPr>
          <p:cNvSpPr txBox="1"/>
          <p:nvPr/>
        </p:nvSpPr>
        <p:spPr>
          <a:xfrm>
            <a:off x="10411280" y="2169644"/>
            <a:ext cx="9492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solidFill>
                  <a:srgbClr val="0169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فرع وزارة الصحة</a:t>
            </a:r>
          </a:p>
          <a:p>
            <a:pPr algn="ctr"/>
            <a:r>
              <a:rPr lang="ar-SA" sz="1200" b="1" dirty="0">
                <a:solidFill>
                  <a:srgbClr val="0169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بالمنطقة الشرقية</a:t>
            </a:r>
          </a:p>
        </p:txBody>
      </p:sp>
    </p:spTree>
    <p:extLst>
      <p:ext uri="{BB962C8B-B14F-4D97-AF65-F5344CB8AC3E}">
        <p14:creationId xmlns:p14="http://schemas.microsoft.com/office/powerpoint/2010/main" val="14510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ECCE8-F0A4-6903-4D0A-7EABD649F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BE6B434-76CC-983A-E851-F3BF68E5F84B}"/>
              </a:ext>
            </a:extLst>
          </p:cNvPr>
          <p:cNvGrpSpPr/>
          <p:nvPr/>
        </p:nvGrpSpPr>
        <p:grpSpPr>
          <a:xfrm>
            <a:off x="341085" y="6034160"/>
            <a:ext cx="11510531" cy="450180"/>
            <a:chOff x="341085" y="6064946"/>
            <a:chExt cx="11510531" cy="450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AA15483-BEF8-DD77-FC8A-27C543E8979E}"/>
                </a:ext>
              </a:extLst>
            </p:cNvPr>
            <p:cNvGrpSpPr/>
            <p:nvPr/>
          </p:nvGrpSpPr>
          <p:grpSpPr>
            <a:xfrm>
              <a:off x="8783267" y="6064946"/>
              <a:ext cx="3068349" cy="446392"/>
              <a:chOff x="8783267" y="6064946"/>
              <a:chExt cx="3068349" cy="446392"/>
            </a:xfrm>
          </p:grpSpPr>
          <p:sp>
            <p:nvSpPr>
              <p:cNvPr id="114" name="Freeform: Shape 5">
                <a:extLst>
                  <a:ext uri="{FF2B5EF4-FFF2-40B4-BE49-F238E27FC236}">
                    <a16:creationId xmlns:a16="http://schemas.microsoft.com/office/drawing/2014/main" id="{691B1561-1DFF-B1E3-C16B-73016D56DCA7}"/>
                  </a:ext>
                </a:extLst>
              </p:cNvPr>
              <p:cNvSpPr/>
              <p:nvPr/>
            </p:nvSpPr>
            <p:spPr>
              <a:xfrm>
                <a:off x="11408201" y="6277238"/>
                <a:ext cx="443415" cy="207904"/>
              </a:xfrm>
              <a:custGeom>
                <a:avLst/>
                <a:gdLst>
                  <a:gd name="connsiteX0" fmla="*/ 280176 w 443415"/>
                  <a:gd name="connsiteY0" fmla="*/ 46434 h 207904"/>
                  <a:gd name="connsiteX1" fmla="*/ 262657 w 443415"/>
                  <a:gd name="connsiteY1" fmla="*/ 57758 h 207904"/>
                  <a:gd name="connsiteX2" fmla="*/ 228617 w 443415"/>
                  <a:gd name="connsiteY2" fmla="*/ 82472 h 207904"/>
                  <a:gd name="connsiteX3" fmla="*/ 90661 w 443415"/>
                  <a:gd name="connsiteY3" fmla="*/ 207905 h 207904"/>
                  <a:gd name="connsiteX4" fmla="*/ 0 w 443415"/>
                  <a:gd name="connsiteY4" fmla="*/ 207905 h 207904"/>
                  <a:gd name="connsiteX5" fmla="*/ 323874 w 443415"/>
                  <a:gd name="connsiteY5" fmla="*/ 1670 h 207904"/>
                  <a:gd name="connsiteX6" fmla="*/ 442447 w 443415"/>
                  <a:gd name="connsiteY6" fmla="*/ 124971 h 207904"/>
                  <a:gd name="connsiteX7" fmla="*/ 441914 w 443415"/>
                  <a:gd name="connsiteY7" fmla="*/ 99592 h 207904"/>
                  <a:gd name="connsiteX8" fmla="*/ 419598 w 443415"/>
                  <a:gd name="connsiteY8" fmla="*/ 53029 h 207904"/>
                  <a:gd name="connsiteX9" fmla="*/ 384626 w 443415"/>
                  <a:gd name="connsiteY9" fmla="*/ 28915 h 207904"/>
                  <a:gd name="connsiteX10" fmla="*/ 342993 w 443415"/>
                  <a:gd name="connsiteY10" fmla="*/ 23253 h 207904"/>
                  <a:gd name="connsiteX11" fmla="*/ 280309 w 44341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415" h="207904">
                    <a:moveTo>
                      <a:pt x="280176" y="46434"/>
                    </a:moveTo>
                    <a:cubicBezTo>
                      <a:pt x="273248" y="50631"/>
                      <a:pt x="266254" y="55227"/>
                      <a:pt x="262657" y="57758"/>
                    </a:cubicBezTo>
                    <a:cubicBezTo>
                      <a:pt x="251399" y="65619"/>
                      <a:pt x="240008" y="73879"/>
                      <a:pt x="228617" y="82472"/>
                    </a:cubicBezTo>
                    <a:cubicBezTo>
                      <a:pt x="178391" y="120508"/>
                      <a:pt x="128630" y="165139"/>
                      <a:pt x="90661" y="207905"/>
                    </a:cubicBezTo>
                    <a:lnTo>
                      <a:pt x="0" y="207905"/>
                    </a:lnTo>
                    <a:cubicBezTo>
                      <a:pt x="0" y="207905"/>
                      <a:pt x="221956" y="16325"/>
                      <a:pt x="323874" y="1670"/>
                    </a:cubicBezTo>
                    <a:cubicBezTo>
                      <a:pt x="414668" y="-11386"/>
                      <a:pt x="449907" y="54228"/>
                      <a:pt x="442447" y="124971"/>
                    </a:cubicBezTo>
                    <a:cubicBezTo>
                      <a:pt x="443379" y="116311"/>
                      <a:pt x="443246" y="107452"/>
                      <a:pt x="441914" y="99592"/>
                    </a:cubicBezTo>
                    <a:cubicBezTo>
                      <a:pt x="438716" y="80673"/>
                      <a:pt x="430656" y="65152"/>
                      <a:pt x="419598" y="53029"/>
                    </a:cubicBezTo>
                    <a:cubicBezTo>
                      <a:pt x="410672" y="43237"/>
                      <a:pt x="399548" y="34577"/>
                      <a:pt x="384626" y="28915"/>
                    </a:cubicBezTo>
                    <a:cubicBezTo>
                      <a:pt x="371769" y="24052"/>
                      <a:pt x="357914" y="21854"/>
                      <a:pt x="342993" y="23253"/>
                    </a:cubicBezTo>
                    <a:cubicBezTo>
                      <a:pt x="342993" y="23253"/>
                      <a:pt x="316880" y="24318"/>
                      <a:pt x="280309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">
                <a:extLst>
                  <a:ext uri="{FF2B5EF4-FFF2-40B4-BE49-F238E27FC236}">
                    <a16:creationId xmlns:a16="http://schemas.microsoft.com/office/drawing/2014/main" id="{5DA73567-1476-7BC6-A440-5103A4AD026F}"/>
                  </a:ext>
                </a:extLst>
              </p:cNvPr>
              <p:cNvSpPr/>
              <p:nvPr/>
            </p:nvSpPr>
            <p:spPr>
              <a:xfrm>
                <a:off x="11189456" y="6277238"/>
                <a:ext cx="443365" cy="207904"/>
              </a:xfrm>
              <a:custGeom>
                <a:avLst/>
                <a:gdLst>
                  <a:gd name="connsiteX0" fmla="*/ 163189 w 443365"/>
                  <a:gd name="connsiteY0" fmla="*/ 46434 h 207904"/>
                  <a:gd name="connsiteX1" fmla="*/ 180708 w 443365"/>
                  <a:gd name="connsiteY1" fmla="*/ 57758 h 207904"/>
                  <a:gd name="connsiteX2" fmla="*/ 214748 w 443365"/>
                  <a:gd name="connsiteY2" fmla="*/ 82472 h 207904"/>
                  <a:gd name="connsiteX3" fmla="*/ 352704 w 443365"/>
                  <a:gd name="connsiteY3" fmla="*/ 207905 h 207904"/>
                  <a:gd name="connsiteX4" fmla="*/ 443365 w 443365"/>
                  <a:gd name="connsiteY4" fmla="*/ 207905 h 207904"/>
                  <a:gd name="connsiteX5" fmla="*/ 119491 w 443365"/>
                  <a:gd name="connsiteY5" fmla="*/ 1670 h 207904"/>
                  <a:gd name="connsiteX6" fmla="*/ 985 w 443365"/>
                  <a:gd name="connsiteY6" fmla="*/ 124971 h 207904"/>
                  <a:gd name="connsiteX7" fmla="*/ 1518 w 443365"/>
                  <a:gd name="connsiteY7" fmla="*/ 99592 h 207904"/>
                  <a:gd name="connsiteX8" fmla="*/ 23834 w 443365"/>
                  <a:gd name="connsiteY8" fmla="*/ 53029 h 207904"/>
                  <a:gd name="connsiteX9" fmla="*/ 58806 w 443365"/>
                  <a:gd name="connsiteY9" fmla="*/ 28915 h 207904"/>
                  <a:gd name="connsiteX10" fmla="*/ 100439 w 443365"/>
                  <a:gd name="connsiteY10" fmla="*/ 23253 h 207904"/>
                  <a:gd name="connsiteX11" fmla="*/ 163122 w 443365"/>
                  <a:gd name="connsiteY11" fmla="*/ 46367 h 20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365" h="207904">
                    <a:moveTo>
                      <a:pt x="163189" y="46434"/>
                    </a:moveTo>
                    <a:cubicBezTo>
                      <a:pt x="170117" y="50631"/>
                      <a:pt x="177111" y="55227"/>
                      <a:pt x="180708" y="57758"/>
                    </a:cubicBezTo>
                    <a:cubicBezTo>
                      <a:pt x="191966" y="65619"/>
                      <a:pt x="203423" y="73879"/>
                      <a:pt x="214748" y="82472"/>
                    </a:cubicBezTo>
                    <a:cubicBezTo>
                      <a:pt x="264974" y="120508"/>
                      <a:pt x="314735" y="165139"/>
                      <a:pt x="352704" y="207905"/>
                    </a:cubicBezTo>
                    <a:lnTo>
                      <a:pt x="443365" y="207905"/>
                    </a:lnTo>
                    <a:cubicBezTo>
                      <a:pt x="443365" y="207905"/>
                      <a:pt x="221409" y="16325"/>
                      <a:pt x="119491" y="1670"/>
                    </a:cubicBezTo>
                    <a:cubicBezTo>
                      <a:pt x="28697" y="-11386"/>
                      <a:pt x="-6542" y="54228"/>
                      <a:pt x="985" y="124971"/>
                    </a:cubicBezTo>
                    <a:cubicBezTo>
                      <a:pt x="53" y="116311"/>
                      <a:pt x="186" y="107452"/>
                      <a:pt x="1518" y="99592"/>
                    </a:cubicBezTo>
                    <a:cubicBezTo>
                      <a:pt x="4715" y="80673"/>
                      <a:pt x="12776" y="65152"/>
                      <a:pt x="23834" y="53029"/>
                    </a:cubicBezTo>
                    <a:cubicBezTo>
                      <a:pt x="32760" y="43237"/>
                      <a:pt x="43884" y="34577"/>
                      <a:pt x="58806" y="28915"/>
                    </a:cubicBezTo>
                    <a:cubicBezTo>
                      <a:pt x="71662" y="24052"/>
                      <a:pt x="85518" y="21854"/>
                      <a:pt x="100439" y="23253"/>
                    </a:cubicBezTo>
                    <a:cubicBezTo>
                      <a:pt x="100439" y="23253"/>
                      <a:pt x="126552" y="24318"/>
                      <a:pt x="163122" y="46367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9">
                <a:extLst>
                  <a:ext uri="{FF2B5EF4-FFF2-40B4-BE49-F238E27FC236}">
                    <a16:creationId xmlns:a16="http://schemas.microsoft.com/office/drawing/2014/main" id="{D6300015-94D5-FA20-04EF-CAF4E057A0CA}"/>
                  </a:ext>
                </a:extLst>
              </p:cNvPr>
              <p:cNvSpPr/>
              <p:nvPr/>
            </p:nvSpPr>
            <p:spPr>
              <a:xfrm>
                <a:off x="11216021" y="6340392"/>
                <a:ext cx="116240" cy="61817"/>
              </a:xfrm>
              <a:custGeom>
                <a:avLst/>
                <a:gdLst>
                  <a:gd name="connsiteX0" fmla="*/ 116240 w 116240"/>
                  <a:gd name="connsiteY0" fmla="*/ 30909 h 61817"/>
                  <a:gd name="connsiteX1" fmla="*/ 85265 w 116240"/>
                  <a:gd name="connsiteY1" fmla="*/ 0 h 61817"/>
                  <a:gd name="connsiteX2" fmla="*/ 58153 w 116240"/>
                  <a:gd name="connsiteY2" fmla="*/ 27178 h 61817"/>
                  <a:gd name="connsiteX3" fmla="*/ 30909 w 116240"/>
                  <a:gd name="connsiteY3" fmla="*/ 0 h 61817"/>
                  <a:gd name="connsiteX4" fmla="*/ 0 w 116240"/>
                  <a:gd name="connsiteY4" fmla="*/ 30909 h 61817"/>
                  <a:gd name="connsiteX5" fmla="*/ 30909 w 116240"/>
                  <a:gd name="connsiteY5" fmla="*/ 61817 h 61817"/>
                  <a:gd name="connsiteX6" fmla="*/ 58153 w 116240"/>
                  <a:gd name="connsiteY6" fmla="*/ 34639 h 61817"/>
                  <a:gd name="connsiteX7" fmla="*/ 85265 w 116240"/>
                  <a:gd name="connsiteY7" fmla="*/ 61817 h 61817"/>
                  <a:gd name="connsiteX8" fmla="*/ 116240 w 116240"/>
                  <a:gd name="connsiteY8" fmla="*/ 30909 h 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40" h="61817">
                    <a:moveTo>
                      <a:pt x="116240" y="30909"/>
                    </a:moveTo>
                    <a:lnTo>
                      <a:pt x="85265" y="0"/>
                    </a:lnTo>
                    <a:lnTo>
                      <a:pt x="58153" y="27178"/>
                    </a:lnTo>
                    <a:lnTo>
                      <a:pt x="30909" y="0"/>
                    </a:lnTo>
                    <a:lnTo>
                      <a:pt x="0" y="30909"/>
                    </a:lnTo>
                    <a:lnTo>
                      <a:pt x="30909" y="61817"/>
                    </a:lnTo>
                    <a:lnTo>
                      <a:pt x="58153" y="34639"/>
                    </a:lnTo>
                    <a:lnTo>
                      <a:pt x="85265" y="61817"/>
                    </a:lnTo>
                    <a:lnTo>
                      <a:pt x="116240" y="3090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id="{773CB1AE-EEAF-CB29-4FBA-875698F5FAB7}"/>
                  </a:ext>
                </a:extLst>
              </p:cNvPr>
              <p:cNvSpPr/>
              <p:nvPr/>
            </p:nvSpPr>
            <p:spPr>
              <a:xfrm>
                <a:off x="11378624" y="6064946"/>
                <a:ext cx="283840" cy="193445"/>
              </a:xfrm>
              <a:custGeom>
                <a:avLst/>
                <a:gdLst>
                  <a:gd name="connsiteX0" fmla="*/ 283773 w 283840"/>
                  <a:gd name="connsiteY0" fmla="*/ 76073 h 193445"/>
                  <a:gd name="connsiteX1" fmla="*/ 275180 w 283840"/>
                  <a:gd name="connsiteY1" fmla="*/ 59952 h 193445"/>
                  <a:gd name="connsiteX2" fmla="*/ 146750 w 283840"/>
                  <a:gd name="connsiteY2" fmla="*/ 15854 h 193445"/>
                  <a:gd name="connsiteX3" fmla="*/ 141887 w 283840"/>
                  <a:gd name="connsiteY3" fmla="*/ 0 h 193445"/>
                  <a:gd name="connsiteX4" fmla="*/ 136957 w 283840"/>
                  <a:gd name="connsiteY4" fmla="*/ 15854 h 193445"/>
                  <a:gd name="connsiteX5" fmla="*/ 8593 w 283840"/>
                  <a:gd name="connsiteY5" fmla="*/ 59952 h 193445"/>
                  <a:gd name="connsiteX6" fmla="*/ 0 w 283840"/>
                  <a:gd name="connsiteY6" fmla="*/ 76073 h 193445"/>
                  <a:gd name="connsiteX7" fmla="*/ 74940 w 283840"/>
                  <a:gd name="connsiteY7" fmla="*/ 40501 h 193445"/>
                  <a:gd name="connsiteX8" fmla="*/ 32108 w 283840"/>
                  <a:gd name="connsiteY8" fmla="*/ 127498 h 193445"/>
                  <a:gd name="connsiteX9" fmla="*/ 33640 w 283840"/>
                  <a:gd name="connsiteY9" fmla="*/ 145684 h 193445"/>
                  <a:gd name="connsiteX10" fmla="*/ 84932 w 283840"/>
                  <a:gd name="connsiteY10" fmla="*/ 70077 h 193445"/>
                  <a:gd name="connsiteX11" fmla="*/ 90727 w 283840"/>
                  <a:gd name="connsiteY11" fmla="*/ 178990 h 193445"/>
                  <a:gd name="connsiteX12" fmla="*/ 101919 w 283840"/>
                  <a:gd name="connsiteY12" fmla="*/ 193445 h 193445"/>
                  <a:gd name="connsiteX13" fmla="*/ 127165 w 283840"/>
                  <a:gd name="connsiteY13" fmla="*/ 70410 h 193445"/>
                  <a:gd name="connsiteX14" fmla="*/ 125966 w 283840"/>
                  <a:gd name="connsiteY14" fmla="*/ 96057 h 193445"/>
                  <a:gd name="connsiteX15" fmla="*/ 141953 w 283840"/>
                  <a:gd name="connsiteY15" fmla="*/ 192180 h 193445"/>
                  <a:gd name="connsiteX16" fmla="*/ 157941 w 283840"/>
                  <a:gd name="connsiteY16" fmla="*/ 96057 h 193445"/>
                  <a:gd name="connsiteX17" fmla="*/ 156742 w 283840"/>
                  <a:gd name="connsiteY17" fmla="*/ 70410 h 193445"/>
                  <a:gd name="connsiteX18" fmla="*/ 181921 w 283840"/>
                  <a:gd name="connsiteY18" fmla="*/ 193445 h 193445"/>
                  <a:gd name="connsiteX19" fmla="*/ 193113 w 283840"/>
                  <a:gd name="connsiteY19" fmla="*/ 178990 h 193445"/>
                  <a:gd name="connsiteX20" fmla="*/ 198908 w 283840"/>
                  <a:gd name="connsiteY20" fmla="*/ 70077 h 193445"/>
                  <a:gd name="connsiteX21" fmla="*/ 250200 w 283840"/>
                  <a:gd name="connsiteY21" fmla="*/ 145684 h 193445"/>
                  <a:gd name="connsiteX22" fmla="*/ 251732 w 283840"/>
                  <a:gd name="connsiteY22" fmla="*/ 127498 h 193445"/>
                  <a:gd name="connsiteX23" fmla="*/ 208833 w 283840"/>
                  <a:gd name="connsiteY23" fmla="*/ 40501 h 193445"/>
                  <a:gd name="connsiteX24" fmla="*/ 283840 w 283840"/>
                  <a:gd name="connsiteY24" fmla="*/ 76073 h 19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840" h="193445">
                    <a:moveTo>
                      <a:pt x="283773" y="76073"/>
                    </a:moveTo>
                    <a:cubicBezTo>
                      <a:pt x="281442" y="70544"/>
                      <a:pt x="278577" y="65148"/>
                      <a:pt x="275180" y="59952"/>
                    </a:cubicBezTo>
                    <a:cubicBezTo>
                      <a:pt x="247136" y="16520"/>
                      <a:pt x="193579" y="-533"/>
                      <a:pt x="146750" y="15854"/>
                    </a:cubicBezTo>
                    <a:cubicBezTo>
                      <a:pt x="144018" y="5795"/>
                      <a:pt x="141887" y="0"/>
                      <a:pt x="141887" y="0"/>
                    </a:cubicBezTo>
                    <a:cubicBezTo>
                      <a:pt x="141887" y="0"/>
                      <a:pt x="139689" y="5862"/>
                      <a:pt x="136957" y="15854"/>
                    </a:cubicBezTo>
                    <a:cubicBezTo>
                      <a:pt x="90195" y="-533"/>
                      <a:pt x="36637" y="16520"/>
                      <a:pt x="8593" y="59952"/>
                    </a:cubicBezTo>
                    <a:cubicBezTo>
                      <a:pt x="5263" y="65148"/>
                      <a:pt x="2398" y="70544"/>
                      <a:pt x="0" y="76073"/>
                    </a:cubicBezTo>
                    <a:cubicBezTo>
                      <a:pt x="19718" y="54423"/>
                      <a:pt x="46896" y="42100"/>
                      <a:pt x="74940" y="40501"/>
                    </a:cubicBezTo>
                    <a:cubicBezTo>
                      <a:pt x="48894" y="60618"/>
                      <a:pt x="32108" y="92060"/>
                      <a:pt x="32108" y="127498"/>
                    </a:cubicBezTo>
                    <a:cubicBezTo>
                      <a:pt x="32108" y="133693"/>
                      <a:pt x="32641" y="139822"/>
                      <a:pt x="33640" y="145684"/>
                    </a:cubicBezTo>
                    <a:cubicBezTo>
                      <a:pt x="39036" y="113642"/>
                      <a:pt x="58287" y="86331"/>
                      <a:pt x="84932" y="70077"/>
                    </a:cubicBezTo>
                    <a:cubicBezTo>
                      <a:pt x="68079" y="103650"/>
                      <a:pt x="68878" y="145084"/>
                      <a:pt x="90727" y="178990"/>
                    </a:cubicBezTo>
                    <a:cubicBezTo>
                      <a:pt x="94125" y="184186"/>
                      <a:pt x="97855" y="189049"/>
                      <a:pt x="101919" y="193445"/>
                    </a:cubicBezTo>
                    <a:cubicBezTo>
                      <a:pt x="83666" y="151279"/>
                      <a:pt x="93858" y="101919"/>
                      <a:pt x="127165" y="70410"/>
                    </a:cubicBezTo>
                    <a:cubicBezTo>
                      <a:pt x="126433" y="78604"/>
                      <a:pt x="125966" y="87197"/>
                      <a:pt x="125966" y="96057"/>
                    </a:cubicBezTo>
                    <a:cubicBezTo>
                      <a:pt x="125966" y="149147"/>
                      <a:pt x="141953" y="192180"/>
                      <a:pt x="141953" y="192180"/>
                    </a:cubicBezTo>
                    <a:cubicBezTo>
                      <a:pt x="141953" y="192180"/>
                      <a:pt x="157941" y="149147"/>
                      <a:pt x="157941" y="96057"/>
                    </a:cubicBezTo>
                    <a:cubicBezTo>
                      <a:pt x="157941" y="87197"/>
                      <a:pt x="157474" y="78604"/>
                      <a:pt x="156742" y="70410"/>
                    </a:cubicBezTo>
                    <a:cubicBezTo>
                      <a:pt x="189982" y="101919"/>
                      <a:pt x="200174" y="151279"/>
                      <a:pt x="181921" y="193445"/>
                    </a:cubicBezTo>
                    <a:cubicBezTo>
                      <a:pt x="185985" y="188982"/>
                      <a:pt x="189715" y="184186"/>
                      <a:pt x="193113" y="178990"/>
                    </a:cubicBezTo>
                    <a:cubicBezTo>
                      <a:pt x="214962" y="145084"/>
                      <a:pt x="215761" y="103650"/>
                      <a:pt x="198908" y="70077"/>
                    </a:cubicBezTo>
                    <a:cubicBezTo>
                      <a:pt x="225620" y="86331"/>
                      <a:pt x="244871" y="113642"/>
                      <a:pt x="250200" y="145684"/>
                    </a:cubicBezTo>
                    <a:cubicBezTo>
                      <a:pt x="251199" y="139755"/>
                      <a:pt x="251732" y="133693"/>
                      <a:pt x="251732" y="127498"/>
                    </a:cubicBezTo>
                    <a:cubicBezTo>
                      <a:pt x="251732" y="92060"/>
                      <a:pt x="234879" y="60552"/>
                      <a:pt x="208833" y="40501"/>
                    </a:cubicBezTo>
                    <a:cubicBezTo>
                      <a:pt x="236944" y="42100"/>
                      <a:pt x="264056" y="54423"/>
                      <a:pt x="283840" y="7607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3">
                <a:extLst>
                  <a:ext uri="{FF2B5EF4-FFF2-40B4-BE49-F238E27FC236}">
                    <a16:creationId xmlns:a16="http://schemas.microsoft.com/office/drawing/2014/main" id="{E9072547-3368-0D53-E680-0BC7E3D57A3E}"/>
                  </a:ext>
                </a:extLst>
              </p:cNvPr>
              <p:cNvSpPr/>
              <p:nvPr/>
            </p:nvSpPr>
            <p:spPr>
              <a:xfrm>
                <a:off x="11409400" y="6279627"/>
                <a:ext cx="434452" cy="205521"/>
              </a:xfrm>
              <a:custGeom>
                <a:avLst/>
                <a:gdLst>
                  <a:gd name="connsiteX0" fmla="*/ 0 w 434452"/>
                  <a:gd name="connsiteY0" fmla="*/ 41914 h 205521"/>
                  <a:gd name="connsiteX1" fmla="*/ 217626 w 434452"/>
                  <a:gd name="connsiteY1" fmla="*/ 75754 h 205521"/>
                  <a:gd name="connsiteX2" fmla="*/ 434453 w 434452"/>
                  <a:gd name="connsiteY2" fmla="*/ 147230 h 205521"/>
                  <a:gd name="connsiteX3" fmla="*/ 429124 w 434452"/>
                  <a:gd name="connsiteY3" fmla="*/ 157888 h 205521"/>
                  <a:gd name="connsiteX4" fmla="*/ 424528 w 434452"/>
                  <a:gd name="connsiteY4" fmla="*/ 164949 h 205521"/>
                  <a:gd name="connsiteX5" fmla="*/ 347256 w 434452"/>
                  <a:gd name="connsiteY5" fmla="*/ 205517 h 205521"/>
                  <a:gd name="connsiteX6" fmla="*/ 196243 w 434452"/>
                  <a:gd name="connsiteY6" fmla="*/ 117121 h 205521"/>
                  <a:gd name="connsiteX7" fmla="*/ 0 w 434452"/>
                  <a:gd name="connsiteY7" fmla="*/ 41981 h 2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52" h="205521">
                    <a:moveTo>
                      <a:pt x="0" y="41914"/>
                    </a:moveTo>
                    <a:cubicBezTo>
                      <a:pt x="0" y="41914"/>
                      <a:pt x="78937" y="-71995"/>
                      <a:pt x="217626" y="75754"/>
                    </a:cubicBezTo>
                    <a:cubicBezTo>
                      <a:pt x="348255" y="214909"/>
                      <a:pt x="397282" y="191461"/>
                      <a:pt x="434453" y="147230"/>
                    </a:cubicBezTo>
                    <a:cubicBezTo>
                      <a:pt x="434453" y="147230"/>
                      <a:pt x="432455" y="152626"/>
                      <a:pt x="429124" y="157888"/>
                    </a:cubicBezTo>
                    <a:cubicBezTo>
                      <a:pt x="426526" y="161951"/>
                      <a:pt x="425061" y="164216"/>
                      <a:pt x="424528" y="164949"/>
                    </a:cubicBezTo>
                    <a:cubicBezTo>
                      <a:pt x="406076" y="189729"/>
                      <a:pt x="379696" y="205117"/>
                      <a:pt x="347256" y="205517"/>
                    </a:cubicBezTo>
                    <a:cubicBezTo>
                      <a:pt x="305689" y="205916"/>
                      <a:pt x="254064" y="181003"/>
                      <a:pt x="196243" y="117121"/>
                    </a:cubicBezTo>
                    <a:cubicBezTo>
                      <a:pt x="67679" y="-24966"/>
                      <a:pt x="0" y="41981"/>
                      <a:pt x="0" y="419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5">
                <a:extLst>
                  <a:ext uri="{FF2B5EF4-FFF2-40B4-BE49-F238E27FC236}">
                    <a16:creationId xmlns:a16="http://schemas.microsoft.com/office/drawing/2014/main" id="{50DA0ACF-90BF-3406-D141-77A0BAFB2F8D}"/>
                  </a:ext>
                </a:extLst>
              </p:cNvPr>
              <p:cNvSpPr/>
              <p:nvPr/>
            </p:nvSpPr>
            <p:spPr>
              <a:xfrm>
                <a:off x="10181448" y="6397680"/>
                <a:ext cx="896949" cy="113376"/>
              </a:xfrm>
              <a:custGeom>
                <a:avLst/>
                <a:gdLst>
                  <a:gd name="connsiteX0" fmla="*/ 42366 w 896949"/>
                  <a:gd name="connsiteY0" fmla="*/ 69611 h 113376"/>
                  <a:gd name="connsiteX1" fmla="*/ 41767 w 896949"/>
                  <a:gd name="connsiteY1" fmla="*/ 69611 h 113376"/>
                  <a:gd name="connsiteX2" fmla="*/ 12790 w 896949"/>
                  <a:gd name="connsiteY2" fmla="*/ 12390 h 113376"/>
                  <a:gd name="connsiteX3" fmla="*/ 0 w 896949"/>
                  <a:gd name="connsiteY3" fmla="*/ 12390 h 113376"/>
                  <a:gd name="connsiteX4" fmla="*/ 0 w 896949"/>
                  <a:gd name="connsiteY4" fmla="*/ 86931 h 113376"/>
                  <a:gd name="connsiteX5" fmla="*/ 5529 w 896949"/>
                  <a:gd name="connsiteY5" fmla="*/ 86931 h 113376"/>
                  <a:gd name="connsiteX6" fmla="*/ 5529 w 896949"/>
                  <a:gd name="connsiteY6" fmla="*/ 26312 h 113376"/>
                  <a:gd name="connsiteX7" fmla="*/ 6395 w 896949"/>
                  <a:gd name="connsiteY7" fmla="*/ 26312 h 113376"/>
                  <a:gd name="connsiteX8" fmla="*/ 37304 w 896949"/>
                  <a:gd name="connsiteY8" fmla="*/ 86931 h 113376"/>
                  <a:gd name="connsiteX9" fmla="*/ 39901 w 896949"/>
                  <a:gd name="connsiteY9" fmla="*/ 86931 h 113376"/>
                  <a:gd name="connsiteX10" fmla="*/ 70477 w 896949"/>
                  <a:gd name="connsiteY10" fmla="*/ 25846 h 113376"/>
                  <a:gd name="connsiteX11" fmla="*/ 70877 w 896949"/>
                  <a:gd name="connsiteY11" fmla="*/ 25846 h 113376"/>
                  <a:gd name="connsiteX12" fmla="*/ 70877 w 896949"/>
                  <a:gd name="connsiteY12" fmla="*/ 86931 h 113376"/>
                  <a:gd name="connsiteX13" fmla="*/ 83467 w 896949"/>
                  <a:gd name="connsiteY13" fmla="*/ 86931 h 113376"/>
                  <a:gd name="connsiteX14" fmla="*/ 83467 w 896949"/>
                  <a:gd name="connsiteY14" fmla="*/ 12390 h 113376"/>
                  <a:gd name="connsiteX15" fmla="*/ 70877 w 896949"/>
                  <a:gd name="connsiteY15" fmla="*/ 12390 h 113376"/>
                  <a:gd name="connsiteX16" fmla="*/ 42433 w 896949"/>
                  <a:gd name="connsiteY16" fmla="*/ 69611 h 113376"/>
                  <a:gd name="connsiteX17" fmla="*/ 99987 w 896949"/>
                  <a:gd name="connsiteY17" fmla="*/ 31575 h 113376"/>
                  <a:gd name="connsiteX18" fmla="*/ 99987 w 896949"/>
                  <a:gd name="connsiteY18" fmla="*/ 86931 h 113376"/>
                  <a:gd name="connsiteX19" fmla="*/ 111311 w 896949"/>
                  <a:gd name="connsiteY19" fmla="*/ 86931 h 113376"/>
                  <a:gd name="connsiteX20" fmla="*/ 111311 w 896949"/>
                  <a:gd name="connsiteY20" fmla="*/ 28311 h 113376"/>
                  <a:gd name="connsiteX21" fmla="*/ 107980 w 896949"/>
                  <a:gd name="connsiteY21" fmla="*/ 28311 h 113376"/>
                  <a:gd name="connsiteX22" fmla="*/ 99920 w 896949"/>
                  <a:gd name="connsiteY22" fmla="*/ 31575 h 113376"/>
                  <a:gd name="connsiteX23" fmla="*/ 110179 w 896949"/>
                  <a:gd name="connsiteY23" fmla="*/ 1732 h 113376"/>
                  <a:gd name="connsiteX24" fmla="*/ 108113 w 896949"/>
                  <a:gd name="connsiteY24" fmla="*/ 533 h 113376"/>
                  <a:gd name="connsiteX25" fmla="*/ 105582 w 896949"/>
                  <a:gd name="connsiteY25" fmla="*/ 67 h 113376"/>
                  <a:gd name="connsiteX26" fmla="*/ 103051 w 896949"/>
                  <a:gd name="connsiteY26" fmla="*/ 533 h 113376"/>
                  <a:gd name="connsiteX27" fmla="*/ 100986 w 896949"/>
                  <a:gd name="connsiteY27" fmla="*/ 1732 h 113376"/>
                  <a:gd name="connsiteX28" fmla="*/ 99587 w 896949"/>
                  <a:gd name="connsiteY28" fmla="*/ 3531 h 113376"/>
                  <a:gd name="connsiteX29" fmla="*/ 99054 w 896949"/>
                  <a:gd name="connsiteY29" fmla="*/ 5729 h 113376"/>
                  <a:gd name="connsiteX30" fmla="*/ 99587 w 896949"/>
                  <a:gd name="connsiteY30" fmla="*/ 7994 h 113376"/>
                  <a:gd name="connsiteX31" fmla="*/ 100986 w 896949"/>
                  <a:gd name="connsiteY31" fmla="*/ 9792 h 113376"/>
                  <a:gd name="connsiteX32" fmla="*/ 103051 w 896949"/>
                  <a:gd name="connsiteY32" fmla="*/ 10991 h 113376"/>
                  <a:gd name="connsiteX33" fmla="*/ 105582 w 896949"/>
                  <a:gd name="connsiteY33" fmla="*/ 11458 h 113376"/>
                  <a:gd name="connsiteX34" fmla="*/ 108113 w 896949"/>
                  <a:gd name="connsiteY34" fmla="*/ 10991 h 113376"/>
                  <a:gd name="connsiteX35" fmla="*/ 110179 w 896949"/>
                  <a:gd name="connsiteY35" fmla="*/ 9792 h 113376"/>
                  <a:gd name="connsiteX36" fmla="*/ 111577 w 896949"/>
                  <a:gd name="connsiteY36" fmla="*/ 7994 h 113376"/>
                  <a:gd name="connsiteX37" fmla="*/ 112110 w 896949"/>
                  <a:gd name="connsiteY37" fmla="*/ 5729 h 113376"/>
                  <a:gd name="connsiteX38" fmla="*/ 111577 w 896949"/>
                  <a:gd name="connsiteY38" fmla="*/ 3531 h 113376"/>
                  <a:gd name="connsiteX39" fmla="*/ 110179 w 896949"/>
                  <a:gd name="connsiteY39" fmla="*/ 1732 h 113376"/>
                  <a:gd name="connsiteX40" fmla="*/ 169131 w 896949"/>
                  <a:gd name="connsiteY40" fmla="*/ 33373 h 113376"/>
                  <a:gd name="connsiteX41" fmla="*/ 164535 w 896949"/>
                  <a:gd name="connsiteY41" fmla="*/ 29643 h 113376"/>
                  <a:gd name="connsiteX42" fmla="*/ 158873 w 896949"/>
                  <a:gd name="connsiteY42" fmla="*/ 28244 h 113376"/>
                  <a:gd name="connsiteX43" fmla="*/ 147416 w 896949"/>
                  <a:gd name="connsiteY43" fmla="*/ 31175 h 113376"/>
                  <a:gd name="connsiteX44" fmla="*/ 136624 w 896949"/>
                  <a:gd name="connsiteY44" fmla="*/ 39901 h 113376"/>
                  <a:gd name="connsiteX45" fmla="*/ 136624 w 896949"/>
                  <a:gd name="connsiteY45" fmla="*/ 29376 h 113376"/>
                  <a:gd name="connsiteX46" fmla="*/ 125233 w 896949"/>
                  <a:gd name="connsiteY46" fmla="*/ 29376 h 113376"/>
                  <a:gd name="connsiteX47" fmla="*/ 125233 w 896949"/>
                  <a:gd name="connsiteY47" fmla="*/ 86864 h 113376"/>
                  <a:gd name="connsiteX48" fmla="*/ 136624 w 896949"/>
                  <a:gd name="connsiteY48" fmla="*/ 86864 h 113376"/>
                  <a:gd name="connsiteX49" fmla="*/ 136624 w 896949"/>
                  <a:gd name="connsiteY49" fmla="*/ 44231 h 113376"/>
                  <a:gd name="connsiteX50" fmla="*/ 140621 w 896949"/>
                  <a:gd name="connsiteY50" fmla="*/ 40834 h 113376"/>
                  <a:gd name="connsiteX51" fmla="*/ 144817 w 896949"/>
                  <a:gd name="connsiteY51" fmla="*/ 38169 h 113376"/>
                  <a:gd name="connsiteX52" fmla="*/ 148947 w 896949"/>
                  <a:gd name="connsiteY52" fmla="*/ 36504 h 113376"/>
                  <a:gd name="connsiteX53" fmla="*/ 152811 w 896949"/>
                  <a:gd name="connsiteY53" fmla="*/ 35905 h 113376"/>
                  <a:gd name="connsiteX54" fmla="*/ 159406 w 896949"/>
                  <a:gd name="connsiteY54" fmla="*/ 38836 h 113376"/>
                  <a:gd name="connsiteX55" fmla="*/ 162004 w 896949"/>
                  <a:gd name="connsiteY55" fmla="*/ 47429 h 113376"/>
                  <a:gd name="connsiteX56" fmla="*/ 162004 w 896949"/>
                  <a:gd name="connsiteY56" fmla="*/ 86731 h 113376"/>
                  <a:gd name="connsiteX57" fmla="*/ 173461 w 896949"/>
                  <a:gd name="connsiteY57" fmla="*/ 86731 h 113376"/>
                  <a:gd name="connsiteX58" fmla="*/ 173461 w 896949"/>
                  <a:gd name="connsiteY58" fmla="*/ 45497 h 113376"/>
                  <a:gd name="connsiteX59" fmla="*/ 172329 w 896949"/>
                  <a:gd name="connsiteY59" fmla="*/ 38702 h 113376"/>
                  <a:gd name="connsiteX60" fmla="*/ 169198 w 896949"/>
                  <a:gd name="connsiteY60" fmla="*/ 33173 h 113376"/>
                  <a:gd name="connsiteX61" fmla="*/ 197242 w 896949"/>
                  <a:gd name="connsiteY61" fmla="*/ 1732 h 113376"/>
                  <a:gd name="connsiteX62" fmla="*/ 195177 w 896949"/>
                  <a:gd name="connsiteY62" fmla="*/ 533 h 113376"/>
                  <a:gd name="connsiteX63" fmla="*/ 192646 w 896949"/>
                  <a:gd name="connsiteY63" fmla="*/ 67 h 113376"/>
                  <a:gd name="connsiteX64" fmla="*/ 190115 w 896949"/>
                  <a:gd name="connsiteY64" fmla="*/ 533 h 113376"/>
                  <a:gd name="connsiteX65" fmla="*/ 188050 w 896949"/>
                  <a:gd name="connsiteY65" fmla="*/ 1732 h 113376"/>
                  <a:gd name="connsiteX66" fmla="*/ 186651 w 896949"/>
                  <a:gd name="connsiteY66" fmla="*/ 3531 h 113376"/>
                  <a:gd name="connsiteX67" fmla="*/ 186118 w 896949"/>
                  <a:gd name="connsiteY67" fmla="*/ 5729 h 113376"/>
                  <a:gd name="connsiteX68" fmla="*/ 186651 w 896949"/>
                  <a:gd name="connsiteY68" fmla="*/ 7994 h 113376"/>
                  <a:gd name="connsiteX69" fmla="*/ 188050 w 896949"/>
                  <a:gd name="connsiteY69" fmla="*/ 9792 h 113376"/>
                  <a:gd name="connsiteX70" fmla="*/ 190115 w 896949"/>
                  <a:gd name="connsiteY70" fmla="*/ 10991 h 113376"/>
                  <a:gd name="connsiteX71" fmla="*/ 192646 w 896949"/>
                  <a:gd name="connsiteY71" fmla="*/ 11458 h 113376"/>
                  <a:gd name="connsiteX72" fmla="*/ 195177 w 896949"/>
                  <a:gd name="connsiteY72" fmla="*/ 10991 h 113376"/>
                  <a:gd name="connsiteX73" fmla="*/ 197242 w 896949"/>
                  <a:gd name="connsiteY73" fmla="*/ 9792 h 113376"/>
                  <a:gd name="connsiteX74" fmla="*/ 198641 w 896949"/>
                  <a:gd name="connsiteY74" fmla="*/ 7994 h 113376"/>
                  <a:gd name="connsiteX75" fmla="*/ 199174 w 896949"/>
                  <a:gd name="connsiteY75" fmla="*/ 5729 h 113376"/>
                  <a:gd name="connsiteX76" fmla="*/ 198641 w 896949"/>
                  <a:gd name="connsiteY76" fmla="*/ 3531 h 113376"/>
                  <a:gd name="connsiteX77" fmla="*/ 197242 w 896949"/>
                  <a:gd name="connsiteY77" fmla="*/ 1732 h 113376"/>
                  <a:gd name="connsiteX78" fmla="*/ 187050 w 896949"/>
                  <a:gd name="connsiteY78" fmla="*/ 31575 h 113376"/>
                  <a:gd name="connsiteX79" fmla="*/ 187050 w 896949"/>
                  <a:gd name="connsiteY79" fmla="*/ 86931 h 113376"/>
                  <a:gd name="connsiteX80" fmla="*/ 198375 w 896949"/>
                  <a:gd name="connsiteY80" fmla="*/ 86931 h 113376"/>
                  <a:gd name="connsiteX81" fmla="*/ 198375 w 896949"/>
                  <a:gd name="connsiteY81" fmla="*/ 28311 h 113376"/>
                  <a:gd name="connsiteX82" fmla="*/ 195044 w 896949"/>
                  <a:gd name="connsiteY82" fmla="*/ 28311 h 113376"/>
                  <a:gd name="connsiteX83" fmla="*/ 187050 w 896949"/>
                  <a:gd name="connsiteY83" fmla="*/ 31575 h 113376"/>
                  <a:gd name="connsiteX84" fmla="*/ 247402 w 896949"/>
                  <a:gd name="connsiteY84" fmla="*/ 59819 h 113376"/>
                  <a:gd name="connsiteX85" fmla="*/ 242073 w 896949"/>
                  <a:gd name="connsiteY85" fmla="*/ 56222 h 113376"/>
                  <a:gd name="connsiteX86" fmla="*/ 235945 w 896949"/>
                  <a:gd name="connsiteY86" fmla="*/ 53291 h 113376"/>
                  <a:gd name="connsiteX87" fmla="*/ 229750 w 896949"/>
                  <a:gd name="connsiteY87" fmla="*/ 50626 h 113376"/>
                  <a:gd name="connsiteX88" fmla="*/ 224421 w 896949"/>
                  <a:gd name="connsiteY88" fmla="*/ 47762 h 113376"/>
                  <a:gd name="connsiteX89" fmla="*/ 220624 w 896949"/>
                  <a:gd name="connsiteY89" fmla="*/ 44298 h 113376"/>
                  <a:gd name="connsiteX90" fmla="*/ 219158 w 896949"/>
                  <a:gd name="connsiteY90" fmla="*/ 39768 h 113376"/>
                  <a:gd name="connsiteX91" fmla="*/ 219957 w 896949"/>
                  <a:gd name="connsiteY91" fmla="*/ 36837 h 113376"/>
                  <a:gd name="connsiteX92" fmla="*/ 222156 w 896949"/>
                  <a:gd name="connsiteY92" fmla="*/ 34372 h 113376"/>
                  <a:gd name="connsiteX93" fmla="*/ 225620 w 896949"/>
                  <a:gd name="connsiteY93" fmla="*/ 32707 h 113376"/>
                  <a:gd name="connsiteX94" fmla="*/ 230083 w 896949"/>
                  <a:gd name="connsiteY94" fmla="*/ 32108 h 113376"/>
                  <a:gd name="connsiteX95" fmla="*/ 238742 w 896949"/>
                  <a:gd name="connsiteY95" fmla="*/ 34706 h 113376"/>
                  <a:gd name="connsiteX96" fmla="*/ 246070 w 896949"/>
                  <a:gd name="connsiteY96" fmla="*/ 42699 h 113376"/>
                  <a:gd name="connsiteX97" fmla="*/ 250267 w 896949"/>
                  <a:gd name="connsiteY97" fmla="*/ 38969 h 113376"/>
                  <a:gd name="connsiteX98" fmla="*/ 245337 w 896949"/>
                  <a:gd name="connsiteY98" fmla="*/ 33507 h 113376"/>
                  <a:gd name="connsiteX99" fmla="*/ 240541 w 896949"/>
                  <a:gd name="connsiteY99" fmla="*/ 30242 h 113376"/>
                  <a:gd name="connsiteX100" fmla="*/ 235678 w 896949"/>
                  <a:gd name="connsiteY100" fmla="*/ 28710 h 113376"/>
                  <a:gd name="connsiteX101" fmla="*/ 230349 w 896949"/>
                  <a:gd name="connsiteY101" fmla="*/ 28311 h 113376"/>
                  <a:gd name="connsiteX102" fmla="*/ 222489 w 896949"/>
                  <a:gd name="connsiteY102" fmla="*/ 29510 h 113376"/>
                  <a:gd name="connsiteX103" fmla="*/ 216294 w 896949"/>
                  <a:gd name="connsiteY103" fmla="*/ 32840 h 113376"/>
                  <a:gd name="connsiteX104" fmla="*/ 212230 w 896949"/>
                  <a:gd name="connsiteY104" fmla="*/ 37903 h 113376"/>
                  <a:gd name="connsiteX105" fmla="*/ 210765 w 896949"/>
                  <a:gd name="connsiteY105" fmla="*/ 44298 h 113376"/>
                  <a:gd name="connsiteX106" fmla="*/ 212097 w 896949"/>
                  <a:gd name="connsiteY106" fmla="*/ 50693 h 113376"/>
                  <a:gd name="connsiteX107" fmla="*/ 215561 w 896949"/>
                  <a:gd name="connsiteY107" fmla="*/ 55422 h 113376"/>
                  <a:gd name="connsiteX108" fmla="*/ 220490 w 896949"/>
                  <a:gd name="connsiteY108" fmla="*/ 59086 h 113376"/>
                  <a:gd name="connsiteX109" fmla="*/ 226152 w 896949"/>
                  <a:gd name="connsiteY109" fmla="*/ 62017 h 113376"/>
                  <a:gd name="connsiteX110" fmla="*/ 231815 w 896949"/>
                  <a:gd name="connsiteY110" fmla="*/ 64682 h 113376"/>
                  <a:gd name="connsiteX111" fmla="*/ 236744 w 896949"/>
                  <a:gd name="connsiteY111" fmla="*/ 67546 h 113376"/>
                  <a:gd name="connsiteX112" fmla="*/ 240208 w 896949"/>
                  <a:gd name="connsiteY112" fmla="*/ 71077 h 113376"/>
                  <a:gd name="connsiteX113" fmla="*/ 241540 w 896949"/>
                  <a:gd name="connsiteY113" fmla="*/ 75673 h 113376"/>
                  <a:gd name="connsiteX114" fmla="*/ 240741 w 896949"/>
                  <a:gd name="connsiteY114" fmla="*/ 78804 h 113376"/>
                  <a:gd name="connsiteX115" fmla="*/ 238543 w 896949"/>
                  <a:gd name="connsiteY115" fmla="*/ 81535 h 113376"/>
                  <a:gd name="connsiteX116" fmla="*/ 235145 w 896949"/>
                  <a:gd name="connsiteY116" fmla="*/ 83400 h 113376"/>
                  <a:gd name="connsiteX117" fmla="*/ 230815 w 896949"/>
                  <a:gd name="connsiteY117" fmla="*/ 84133 h 113376"/>
                  <a:gd name="connsiteX118" fmla="*/ 226219 w 896949"/>
                  <a:gd name="connsiteY118" fmla="*/ 83533 h 113376"/>
                  <a:gd name="connsiteX119" fmla="*/ 222156 w 896949"/>
                  <a:gd name="connsiteY119" fmla="*/ 81601 h 113376"/>
                  <a:gd name="connsiteX120" fmla="*/ 218292 w 896949"/>
                  <a:gd name="connsiteY120" fmla="*/ 78204 h 113376"/>
                  <a:gd name="connsiteX121" fmla="*/ 214295 w 896949"/>
                  <a:gd name="connsiteY121" fmla="*/ 73208 h 113376"/>
                  <a:gd name="connsiteX122" fmla="*/ 209632 w 896949"/>
                  <a:gd name="connsiteY122" fmla="*/ 77405 h 113376"/>
                  <a:gd name="connsiteX123" fmla="*/ 214895 w 896949"/>
                  <a:gd name="connsiteY123" fmla="*/ 82867 h 113376"/>
                  <a:gd name="connsiteX124" fmla="*/ 220291 w 896949"/>
                  <a:gd name="connsiteY124" fmla="*/ 86131 h 113376"/>
                  <a:gd name="connsiteX125" fmla="*/ 225620 w 896949"/>
                  <a:gd name="connsiteY125" fmla="*/ 87663 h 113376"/>
                  <a:gd name="connsiteX126" fmla="*/ 230815 w 896949"/>
                  <a:gd name="connsiteY126" fmla="*/ 88063 h 113376"/>
                  <a:gd name="connsiteX127" fmla="*/ 240474 w 896949"/>
                  <a:gd name="connsiteY127" fmla="*/ 86731 h 113376"/>
                  <a:gd name="connsiteX128" fmla="*/ 247336 w 896949"/>
                  <a:gd name="connsiteY128" fmla="*/ 83067 h 113376"/>
                  <a:gd name="connsiteX129" fmla="*/ 251399 w 896949"/>
                  <a:gd name="connsiteY129" fmla="*/ 77538 h 113376"/>
                  <a:gd name="connsiteX130" fmla="*/ 252731 w 896949"/>
                  <a:gd name="connsiteY130" fmla="*/ 70743 h 113376"/>
                  <a:gd name="connsiteX131" fmla="*/ 251266 w 896949"/>
                  <a:gd name="connsiteY131" fmla="*/ 64415 h 113376"/>
                  <a:gd name="connsiteX132" fmla="*/ 247469 w 896949"/>
                  <a:gd name="connsiteY132" fmla="*/ 59686 h 113376"/>
                  <a:gd name="connsiteX133" fmla="*/ 289169 w 896949"/>
                  <a:gd name="connsiteY133" fmla="*/ 80003 h 113376"/>
                  <a:gd name="connsiteX134" fmla="*/ 285638 w 896949"/>
                  <a:gd name="connsiteY134" fmla="*/ 80935 h 113376"/>
                  <a:gd name="connsiteX135" fmla="*/ 283240 w 896949"/>
                  <a:gd name="connsiteY135" fmla="*/ 80469 h 113376"/>
                  <a:gd name="connsiteX136" fmla="*/ 281242 w 896949"/>
                  <a:gd name="connsiteY136" fmla="*/ 79137 h 113376"/>
                  <a:gd name="connsiteX137" fmla="*/ 279909 w 896949"/>
                  <a:gd name="connsiteY137" fmla="*/ 77205 h 113376"/>
                  <a:gd name="connsiteX138" fmla="*/ 279443 w 896949"/>
                  <a:gd name="connsiteY138" fmla="*/ 74807 h 113376"/>
                  <a:gd name="connsiteX139" fmla="*/ 279443 w 896949"/>
                  <a:gd name="connsiteY139" fmla="*/ 34306 h 113376"/>
                  <a:gd name="connsiteX140" fmla="*/ 292366 w 896949"/>
                  <a:gd name="connsiteY140" fmla="*/ 34306 h 113376"/>
                  <a:gd name="connsiteX141" fmla="*/ 292366 w 896949"/>
                  <a:gd name="connsiteY141" fmla="*/ 29510 h 113376"/>
                  <a:gd name="connsiteX142" fmla="*/ 279443 w 896949"/>
                  <a:gd name="connsiteY142" fmla="*/ 29510 h 113376"/>
                  <a:gd name="connsiteX143" fmla="*/ 279443 w 896949"/>
                  <a:gd name="connsiteY143" fmla="*/ 9859 h 113376"/>
                  <a:gd name="connsiteX144" fmla="*/ 276179 w 896949"/>
                  <a:gd name="connsiteY144" fmla="*/ 9859 h 113376"/>
                  <a:gd name="connsiteX145" fmla="*/ 274181 w 896949"/>
                  <a:gd name="connsiteY145" fmla="*/ 18185 h 113376"/>
                  <a:gd name="connsiteX146" fmla="*/ 271050 w 896949"/>
                  <a:gd name="connsiteY146" fmla="*/ 25047 h 113376"/>
                  <a:gd name="connsiteX147" fmla="*/ 265987 w 896949"/>
                  <a:gd name="connsiteY147" fmla="*/ 29776 h 113376"/>
                  <a:gd name="connsiteX148" fmla="*/ 258060 w 896949"/>
                  <a:gd name="connsiteY148" fmla="*/ 31508 h 113376"/>
                  <a:gd name="connsiteX149" fmla="*/ 258060 w 896949"/>
                  <a:gd name="connsiteY149" fmla="*/ 34306 h 113376"/>
                  <a:gd name="connsiteX150" fmla="*/ 267986 w 896949"/>
                  <a:gd name="connsiteY150" fmla="*/ 34306 h 113376"/>
                  <a:gd name="connsiteX151" fmla="*/ 267986 w 896949"/>
                  <a:gd name="connsiteY151" fmla="*/ 74807 h 113376"/>
                  <a:gd name="connsiteX152" fmla="*/ 268652 w 896949"/>
                  <a:gd name="connsiteY152" fmla="*/ 80269 h 113376"/>
                  <a:gd name="connsiteX153" fmla="*/ 270717 w 896949"/>
                  <a:gd name="connsiteY153" fmla="*/ 84532 h 113376"/>
                  <a:gd name="connsiteX154" fmla="*/ 274247 w 896949"/>
                  <a:gd name="connsiteY154" fmla="*/ 87264 h 113376"/>
                  <a:gd name="connsiteX155" fmla="*/ 279243 w 896949"/>
                  <a:gd name="connsiteY155" fmla="*/ 88263 h 113376"/>
                  <a:gd name="connsiteX156" fmla="*/ 288636 w 896949"/>
                  <a:gd name="connsiteY156" fmla="*/ 85931 h 113376"/>
                  <a:gd name="connsiteX157" fmla="*/ 294764 w 896949"/>
                  <a:gd name="connsiteY157" fmla="*/ 79670 h 113376"/>
                  <a:gd name="connsiteX158" fmla="*/ 291900 w 896949"/>
                  <a:gd name="connsiteY158" fmla="*/ 77738 h 113376"/>
                  <a:gd name="connsiteX159" fmla="*/ 289169 w 896949"/>
                  <a:gd name="connsiteY159" fmla="*/ 80069 h 113376"/>
                  <a:gd name="connsiteX160" fmla="*/ 335732 w 896949"/>
                  <a:gd name="connsiteY160" fmla="*/ 30376 h 113376"/>
                  <a:gd name="connsiteX161" fmla="*/ 332934 w 896949"/>
                  <a:gd name="connsiteY161" fmla="*/ 28844 h 113376"/>
                  <a:gd name="connsiteX162" fmla="*/ 329470 w 896949"/>
                  <a:gd name="connsiteY162" fmla="*/ 28311 h 113376"/>
                  <a:gd name="connsiteX163" fmla="*/ 324940 w 896949"/>
                  <a:gd name="connsiteY163" fmla="*/ 29243 h 113376"/>
                  <a:gd name="connsiteX164" fmla="*/ 320610 w 896949"/>
                  <a:gd name="connsiteY164" fmla="*/ 31908 h 113376"/>
                  <a:gd name="connsiteX165" fmla="*/ 316614 w 896949"/>
                  <a:gd name="connsiteY165" fmla="*/ 35771 h 113376"/>
                  <a:gd name="connsiteX166" fmla="*/ 313016 w 896949"/>
                  <a:gd name="connsiteY166" fmla="*/ 40368 h 113376"/>
                  <a:gd name="connsiteX167" fmla="*/ 313016 w 896949"/>
                  <a:gd name="connsiteY167" fmla="*/ 29510 h 113376"/>
                  <a:gd name="connsiteX168" fmla="*/ 301692 w 896949"/>
                  <a:gd name="connsiteY168" fmla="*/ 29510 h 113376"/>
                  <a:gd name="connsiteX169" fmla="*/ 301692 w 896949"/>
                  <a:gd name="connsiteY169" fmla="*/ 86997 h 113376"/>
                  <a:gd name="connsiteX170" fmla="*/ 313016 w 896949"/>
                  <a:gd name="connsiteY170" fmla="*/ 86997 h 113376"/>
                  <a:gd name="connsiteX171" fmla="*/ 313016 w 896949"/>
                  <a:gd name="connsiteY171" fmla="*/ 47162 h 113376"/>
                  <a:gd name="connsiteX172" fmla="*/ 315348 w 896949"/>
                  <a:gd name="connsiteY172" fmla="*/ 43565 h 113376"/>
                  <a:gd name="connsiteX173" fmla="*/ 317679 w 896949"/>
                  <a:gd name="connsiteY173" fmla="*/ 40701 h 113376"/>
                  <a:gd name="connsiteX174" fmla="*/ 320011 w 896949"/>
                  <a:gd name="connsiteY174" fmla="*/ 38836 h 113376"/>
                  <a:gd name="connsiteX175" fmla="*/ 322276 w 896949"/>
                  <a:gd name="connsiteY175" fmla="*/ 38169 h 113376"/>
                  <a:gd name="connsiteX176" fmla="*/ 324674 w 896949"/>
                  <a:gd name="connsiteY176" fmla="*/ 38569 h 113376"/>
                  <a:gd name="connsiteX177" fmla="*/ 326606 w 896949"/>
                  <a:gd name="connsiteY177" fmla="*/ 39502 h 113376"/>
                  <a:gd name="connsiteX178" fmla="*/ 328671 w 896949"/>
                  <a:gd name="connsiteY178" fmla="*/ 40434 h 113376"/>
                  <a:gd name="connsiteX179" fmla="*/ 331735 w 896949"/>
                  <a:gd name="connsiteY179" fmla="*/ 40834 h 113376"/>
                  <a:gd name="connsiteX180" fmla="*/ 336598 w 896949"/>
                  <a:gd name="connsiteY180" fmla="*/ 39435 h 113376"/>
                  <a:gd name="connsiteX181" fmla="*/ 338330 w 896949"/>
                  <a:gd name="connsiteY181" fmla="*/ 35239 h 113376"/>
                  <a:gd name="connsiteX182" fmla="*/ 337597 w 896949"/>
                  <a:gd name="connsiteY182" fmla="*/ 32574 h 113376"/>
                  <a:gd name="connsiteX183" fmla="*/ 335665 w 896949"/>
                  <a:gd name="connsiteY183" fmla="*/ 30376 h 113376"/>
                  <a:gd name="connsiteX184" fmla="*/ 375100 w 896949"/>
                  <a:gd name="connsiteY184" fmla="*/ 71010 h 113376"/>
                  <a:gd name="connsiteX185" fmla="*/ 352918 w 896949"/>
                  <a:gd name="connsiteY185" fmla="*/ 29576 h 113376"/>
                  <a:gd name="connsiteX186" fmla="*/ 339928 w 896949"/>
                  <a:gd name="connsiteY186" fmla="*/ 29576 h 113376"/>
                  <a:gd name="connsiteX187" fmla="*/ 369371 w 896949"/>
                  <a:gd name="connsiteY187" fmla="*/ 84333 h 113376"/>
                  <a:gd name="connsiteX188" fmla="*/ 365508 w 896949"/>
                  <a:gd name="connsiteY188" fmla="*/ 92926 h 113376"/>
                  <a:gd name="connsiteX189" fmla="*/ 363976 w 896949"/>
                  <a:gd name="connsiteY189" fmla="*/ 96323 h 113376"/>
                  <a:gd name="connsiteX190" fmla="*/ 361977 w 896949"/>
                  <a:gd name="connsiteY190" fmla="*/ 99654 h 113376"/>
                  <a:gd name="connsiteX191" fmla="*/ 359446 w 896949"/>
                  <a:gd name="connsiteY191" fmla="*/ 102185 h 113376"/>
                  <a:gd name="connsiteX192" fmla="*/ 356315 w 896949"/>
                  <a:gd name="connsiteY192" fmla="*/ 103184 h 113376"/>
                  <a:gd name="connsiteX193" fmla="*/ 353717 w 896949"/>
                  <a:gd name="connsiteY193" fmla="*/ 102785 h 113376"/>
                  <a:gd name="connsiteX194" fmla="*/ 351919 w 896949"/>
                  <a:gd name="connsiteY194" fmla="*/ 101852 h 113376"/>
                  <a:gd name="connsiteX195" fmla="*/ 350053 w 896949"/>
                  <a:gd name="connsiteY195" fmla="*/ 100919 h 113376"/>
                  <a:gd name="connsiteX196" fmla="*/ 347189 w 896949"/>
                  <a:gd name="connsiteY196" fmla="*/ 100520 h 113376"/>
                  <a:gd name="connsiteX197" fmla="*/ 344391 w 896949"/>
                  <a:gd name="connsiteY197" fmla="*/ 101053 h 113376"/>
                  <a:gd name="connsiteX198" fmla="*/ 342260 w 896949"/>
                  <a:gd name="connsiteY198" fmla="*/ 102451 h 113376"/>
                  <a:gd name="connsiteX199" fmla="*/ 340861 w 896949"/>
                  <a:gd name="connsiteY199" fmla="*/ 104450 h 113376"/>
                  <a:gd name="connsiteX200" fmla="*/ 340395 w 896949"/>
                  <a:gd name="connsiteY200" fmla="*/ 106781 h 113376"/>
                  <a:gd name="connsiteX201" fmla="*/ 341127 w 896949"/>
                  <a:gd name="connsiteY201" fmla="*/ 109446 h 113376"/>
                  <a:gd name="connsiteX202" fmla="*/ 343126 w 896949"/>
                  <a:gd name="connsiteY202" fmla="*/ 111511 h 113376"/>
                  <a:gd name="connsiteX203" fmla="*/ 346057 w 896949"/>
                  <a:gd name="connsiteY203" fmla="*/ 112910 h 113376"/>
                  <a:gd name="connsiteX204" fmla="*/ 349654 w 896949"/>
                  <a:gd name="connsiteY204" fmla="*/ 113376 h 113376"/>
                  <a:gd name="connsiteX205" fmla="*/ 355183 w 896949"/>
                  <a:gd name="connsiteY205" fmla="*/ 112377 h 113376"/>
                  <a:gd name="connsiteX206" fmla="*/ 360712 w 896949"/>
                  <a:gd name="connsiteY206" fmla="*/ 109379 h 113376"/>
                  <a:gd name="connsiteX207" fmla="*/ 365841 w 896949"/>
                  <a:gd name="connsiteY207" fmla="*/ 104250 h 113376"/>
                  <a:gd name="connsiteX208" fmla="*/ 370104 w 896949"/>
                  <a:gd name="connsiteY208" fmla="*/ 96923 h 113376"/>
                  <a:gd name="connsiteX209" fmla="*/ 399414 w 896949"/>
                  <a:gd name="connsiteY209" fmla="*/ 29443 h 113376"/>
                  <a:gd name="connsiteX210" fmla="*/ 393286 w 896949"/>
                  <a:gd name="connsiteY210" fmla="*/ 29443 h 113376"/>
                  <a:gd name="connsiteX211" fmla="*/ 375167 w 896949"/>
                  <a:gd name="connsiteY211" fmla="*/ 70877 h 113376"/>
                  <a:gd name="connsiteX212" fmla="*/ 488343 w 896949"/>
                  <a:gd name="connsiteY212" fmla="*/ 36504 h 113376"/>
                  <a:gd name="connsiteX213" fmla="*/ 478751 w 896949"/>
                  <a:gd name="connsiteY213" fmla="*/ 30509 h 113376"/>
                  <a:gd name="connsiteX214" fmla="*/ 466627 w 896949"/>
                  <a:gd name="connsiteY214" fmla="*/ 28311 h 113376"/>
                  <a:gd name="connsiteX215" fmla="*/ 454437 w 896949"/>
                  <a:gd name="connsiteY215" fmla="*/ 30709 h 113376"/>
                  <a:gd name="connsiteX216" fmla="*/ 444844 w 896949"/>
                  <a:gd name="connsiteY216" fmla="*/ 37237 h 113376"/>
                  <a:gd name="connsiteX217" fmla="*/ 438516 w 896949"/>
                  <a:gd name="connsiteY217" fmla="*/ 46962 h 113376"/>
                  <a:gd name="connsiteX218" fmla="*/ 436251 w 896949"/>
                  <a:gd name="connsiteY218" fmla="*/ 58886 h 113376"/>
                  <a:gd name="connsiteX219" fmla="*/ 438516 w 896949"/>
                  <a:gd name="connsiteY219" fmla="*/ 70277 h 113376"/>
                  <a:gd name="connsiteX220" fmla="*/ 444844 w 896949"/>
                  <a:gd name="connsiteY220" fmla="*/ 79536 h 113376"/>
                  <a:gd name="connsiteX221" fmla="*/ 454437 w 896949"/>
                  <a:gd name="connsiteY221" fmla="*/ 85798 h 113376"/>
                  <a:gd name="connsiteX222" fmla="*/ 466627 w 896949"/>
                  <a:gd name="connsiteY222" fmla="*/ 88130 h 113376"/>
                  <a:gd name="connsiteX223" fmla="*/ 478751 w 896949"/>
                  <a:gd name="connsiteY223" fmla="*/ 85598 h 113376"/>
                  <a:gd name="connsiteX224" fmla="*/ 488343 w 896949"/>
                  <a:gd name="connsiteY224" fmla="*/ 78804 h 113376"/>
                  <a:gd name="connsiteX225" fmla="*/ 494671 w 896949"/>
                  <a:gd name="connsiteY225" fmla="*/ 68745 h 113376"/>
                  <a:gd name="connsiteX226" fmla="*/ 496936 w 896949"/>
                  <a:gd name="connsiteY226" fmla="*/ 56422 h 113376"/>
                  <a:gd name="connsiteX227" fmla="*/ 494671 w 896949"/>
                  <a:gd name="connsiteY227" fmla="*/ 45364 h 113376"/>
                  <a:gd name="connsiteX228" fmla="*/ 488343 w 896949"/>
                  <a:gd name="connsiteY228" fmla="*/ 36371 h 113376"/>
                  <a:gd name="connsiteX229" fmla="*/ 482947 w 896949"/>
                  <a:gd name="connsiteY229" fmla="*/ 70743 h 113376"/>
                  <a:gd name="connsiteX230" fmla="*/ 479750 w 896949"/>
                  <a:gd name="connsiteY230" fmla="*/ 77605 h 113376"/>
                  <a:gd name="connsiteX231" fmla="*/ 474887 w 896949"/>
                  <a:gd name="connsiteY231" fmla="*/ 82268 h 113376"/>
                  <a:gd name="connsiteX232" fmla="*/ 468692 w 896949"/>
                  <a:gd name="connsiteY232" fmla="*/ 84000 h 113376"/>
                  <a:gd name="connsiteX233" fmla="*/ 460365 w 896949"/>
                  <a:gd name="connsiteY233" fmla="*/ 81601 h 113376"/>
                  <a:gd name="connsiteX234" fmla="*/ 454170 w 896949"/>
                  <a:gd name="connsiteY234" fmla="*/ 75140 h 113376"/>
                  <a:gd name="connsiteX235" fmla="*/ 450307 w 896949"/>
                  <a:gd name="connsiteY235" fmla="*/ 65548 h 113376"/>
                  <a:gd name="connsiteX236" fmla="*/ 448974 w 896949"/>
                  <a:gd name="connsiteY236" fmla="*/ 53757 h 113376"/>
                  <a:gd name="connsiteX237" fmla="*/ 450240 w 896949"/>
                  <a:gd name="connsiteY237" fmla="*/ 45564 h 113376"/>
                  <a:gd name="connsiteX238" fmla="*/ 453504 w 896949"/>
                  <a:gd name="connsiteY238" fmla="*/ 38836 h 113376"/>
                  <a:gd name="connsiteX239" fmla="*/ 458234 w 896949"/>
                  <a:gd name="connsiteY239" fmla="*/ 34306 h 113376"/>
                  <a:gd name="connsiteX240" fmla="*/ 463829 w 896949"/>
                  <a:gd name="connsiteY240" fmla="*/ 32641 h 113376"/>
                  <a:gd name="connsiteX241" fmla="*/ 473288 w 896949"/>
                  <a:gd name="connsiteY241" fmla="*/ 34972 h 113376"/>
                  <a:gd name="connsiteX242" fmla="*/ 479550 w 896949"/>
                  <a:gd name="connsiteY242" fmla="*/ 41367 h 113376"/>
                  <a:gd name="connsiteX243" fmla="*/ 483014 w 896949"/>
                  <a:gd name="connsiteY243" fmla="*/ 50826 h 113376"/>
                  <a:gd name="connsiteX244" fmla="*/ 484080 w 896949"/>
                  <a:gd name="connsiteY244" fmla="*/ 62550 h 113376"/>
                  <a:gd name="connsiteX245" fmla="*/ 482947 w 896949"/>
                  <a:gd name="connsiteY245" fmla="*/ 70810 h 113376"/>
                  <a:gd name="connsiteX246" fmla="*/ 548028 w 896949"/>
                  <a:gd name="connsiteY246" fmla="*/ 2931 h 113376"/>
                  <a:gd name="connsiteX247" fmla="*/ 543032 w 896949"/>
                  <a:gd name="connsiteY247" fmla="*/ 866 h 113376"/>
                  <a:gd name="connsiteX248" fmla="*/ 536238 w 896949"/>
                  <a:gd name="connsiteY248" fmla="*/ 67 h 113376"/>
                  <a:gd name="connsiteX249" fmla="*/ 527911 w 896949"/>
                  <a:gd name="connsiteY249" fmla="*/ 1799 h 113376"/>
                  <a:gd name="connsiteX250" fmla="*/ 521117 w 896949"/>
                  <a:gd name="connsiteY250" fmla="*/ 6661 h 113376"/>
                  <a:gd name="connsiteX251" fmla="*/ 516520 w 896949"/>
                  <a:gd name="connsiteY251" fmla="*/ 13856 h 113376"/>
                  <a:gd name="connsiteX252" fmla="*/ 514855 w 896949"/>
                  <a:gd name="connsiteY252" fmla="*/ 22715 h 113376"/>
                  <a:gd name="connsiteX253" fmla="*/ 514855 w 896949"/>
                  <a:gd name="connsiteY253" fmla="*/ 29443 h 113376"/>
                  <a:gd name="connsiteX254" fmla="*/ 502798 w 896949"/>
                  <a:gd name="connsiteY254" fmla="*/ 29443 h 113376"/>
                  <a:gd name="connsiteX255" fmla="*/ 502798 w 896949"/>
                  <a:gd name="connsiteY255" fmla="*/ 34239 h 113376"/>
                  <a:gd name="connsiteX256" fmla="*/ 514855 w 896949"/>
                  <a:gd name="connsiteY256" fmla="*/ 34239 h 113376"/>
                  <a:gd name="connsiteX257" fmla="*/ 514855 w 896949"/>
                  <a:gd name="connsiteY257" fmla="*/ 86931 h 113376"/>
                  <a:gd name="connsiteX258" fmla="*/ 526313 w 896949"/>
                  <a:gd name="connsiteY258" fmla="*/ 86931 h 113376"/>
                  <a:gd name="connsiteX259" fmla="*/ 526313 w 896949"/>
                  <a:gd name="connsiteY259" fmla="*/ 34239 h 113376"/>
                  <a:gd name="connsiteX260" fmla="*/ 541700 w 896949"/>
                  <a:gd name="connsiteY260" fmla="*/ 34239 h 113376"/>
                  <a:gd name="connsiteX261" fmla="*/ 541700 w 896949"/>
                  <a:gd name="connsiteY261" fmla="*/ 29443 h 113376"/>
                  <a:gd name="connsiteX262" fmla="*/ 526313 w 896949"/>
                  <a:gd name="connsiteY262" fmla="*/ 29443 h 113376"/>
                  <a:gd name="connsiteX263" fmla="*/ 526313 w 896949"/>
                  <a:gd name="connsiteY263" fmla="*/ 15787 h 113376"/>
                  <a:gd name="connsiteX264" fmla="*/ 526912 w 896949"/>
                  <a:gd name="connsiteY264" fmla="*/ 11524 h 113376"/>
                  <a:gd name="connsiteX265" fmla="*/ 528577 w 896949"/>
                  <a:gd name="connsiteY265" fmla="*/ 7860 h 113376"/>
                  <a:gd name="connsiteX266" fmla="*/ 531109 w 896949"/>
                  <a:gd name="connsiteY266" fmla="*/ 5262 h 113376"/>
                  <a:gd name="connsiteX267" fmla="*/ 534306 w 896949"/>
                  <a:gd name="connsiteY267" fmla="*/ 4263 h 113376"/>
                  <a:gd name="connsiteX268" fmla="*/ 537770 w 896949"/>
                  <a:gd name="connsiteY268" fmla="*/ 5063 h 113376"/>
                  <a:gd name="connsiteX269" fmla="*/ 539635 w 896949"/>
                  <a:gd name="connsiteY269" fmla="*/ 7128 h 113376"/>
                  <a:gd name="connsiteX270" fmla="*/ 540634 w 896949"/>
                  <a:gd name="connsiteY270" fmla="*/ 9792 h 113376"/>
                  <a:gd name="connsiteX271" fmla="*/ 541567 w 896949"/>
                  <a:gd name="connsiteY271" fmla="*/ 12457 h 113376"/>
                  <a:gd name="connsiteX272" fmla="*/ 543232 w 896949"/>
                  <a:gd name="connsiteY272" fmla="*/ 14522 h 113376"/>
                  <a:gd name="connsiteX273" fmla="*/ 546430 w 896949"/>
                  <a:gd name="connsiteY273" fmla="*/ 15321 h 113376"/>
                  <a:gd name="connsiteX274" fmla="*/ 548695 w 896949"/>
                  <a:gd name="connsiteY274" fmla="*/ 14921 h 113376"/>
                  <a:gd name="connsiteX275" fmla="*/ 550560 w 896949"/>
                  <a:gd name="connsiteY275" fmla="*/ 13856 h 113376"/>
                  <a:gd name="connsiteX276" fmla="*/ 551825 w 896949"/>
                  <a:gd name="connsiteY276" fmla="*/ 12190 h 113376"/>
                  <a:gd name="connsiteX277" fmla="*/ 552292 w 896949"/>
                  <a:gd name="connsiteY277" fmla="*/ 9925 h 113376"/>
                  <a:gd name="connsiteX278" fmla="*/ 551226 w 896949"/>
                  <a:gd name="connsiteY278" fmla="*/ 6128 h 113376"/>
                  <a:gd name="connsiteX279" fmla="*/ 548095 w 896949"/>
                  <a:gd name="connsiteY279" fmla="*/ 2998 h 113376"/>
                  <a:gd name="connsiteX280" fmla="*/ 635825 w 896949"/>
                  <a:gd name="connsiteY280" fmla="*/ 46363 h 113376"/>
                  <a:gd name="connsiteX281" fmla="*/ 598388 w 896949"/>
                  <a:gd name="connsiteY281" fmla="*/ 46363 h 113376"/>
                  <a:gd name="connsiteX282" fmla="*/ 598388 w 896949"/>
                  <a:gd name="connsiteY282" fmla="*/ 12390 h 113376"/>
                  <a:gd name="connsiteX283" fmla="*/ 585865 w 896949"/>
                  <a:gd name="connsiteY283" fmla="*/ 12390 h 113376"/>
                  <a:gd name="connsiteX284" fmla="*/ 585865 w 896949"/>
                  <a:gd name="connsiteY284" fmla="*/ 86931 h 113376"/>
                  <a:gd name="connsiteX285" fmla="*/ 598388 w 896949"/>
                  <a:gd name="connsiteY285" fmla="*/ 86931 h 113376"/>
                  <a:gd name="connsiteX286" fmla="*/ 598388 w 896949"/>
                  <a:gd name="connsiteY286" fmla="*/ 51159 h 113376"/>
                  <a:gd name="connsiteX287" fmla="*/ 635825 w 896949"/>
                  <a:gd name="connsiteY287" fmla="*/ 51159 h 113376"/>
                  <a:gd name="connsiteX288" fmla="*/ 635825 w 896949"/>
                  <a:gd name="connsiteY288" fmla="*/ 86931 h 113376"/>
                  <a:gd name="connsiteX289" fmla="*/ 648348 w 896949"/>
                  <a:gd name="connsiteY289" fmla="*/ 86931 h 113376"/>
                  <a:gd name="connsiteX290" fmla="*/ 648348 w 896949"/>
                  <a:gd name="connsiteY290" fmla="*/ 12390 h 113376"/>
                  <a:gd name="connsiteX291" fmla="*/ 635825 w 896949"/>
                  <a:gd name="connsiteY291" fmla="*/ 12390 h 113376"/>
                  <a:gd name="connsiteX292" fmla="*/ 635825 w 896949"/>
                  <a:gd name="connsiteY292" fmla="*/ 46363 h 113376"/>
                  <a:gd name="connsiteX293" fmla="*/ 711098 w 896949"/>
                  <a:gd name="connsiteY293" fmla="*/ 70610 h 113376"/>
                  <a:gd name="connsiteX294" fmla="*/ 706369 w 896949"/>
                  <a:gd name="connsiteY294" fmla="*/ 75073 h 113376"/>
                  <a:gd name="connsiteX295" fmla="*/ 700173 w 896949"/>
                  <a:gd name="connsiteY295" fmla="*/ 78271 h 113376"/>
                  <a:gd name="connsiteX296" fmla="*/ 692979 w 896949"/>
                  <a:gd name="connsiteY296" fmla="*/ 79470 h 113376"/>
                  <a:gd name="connsiteX297" fmla="*/ 684786 w 896949"/>
                  <a:gd name="connsiteY297" fmla="*/ 77405 h 113376"/>
                  <a:gd name="connsiteX298" fmla="*/ 678391 w 896949"/>
                  <a:gd name="connsiteY298" fmla="*/ 71809 h 113376"/>
                  <a:gd name="connsiteX299" fmla="*/ 674194 w 896949"/>
                  <a:gd name="connsiteY299" fmla="*/ 63283 h 113376"/>
                  <a:gd name="connsiteX300" fmla="*/ 672662 w 896949"/>
                  <a:gd name="connsiteY300" fmla="*/ 52558 h 113376"/>
                  <a:gd name="connsiteX301" fmla="*/ 715561 w 896949"/>
                  <a:gd name="connsiteY301" fmla="*/ 52558 h 113376"/>
                  <a:gd name="connsiteX302" fmla="*/ 713696 w 896949"/>
                  <a:gd name="connsiteY302" fmla="*/ 43365 h 113376"/>
                  <a:gd name="connsiteX303" fmla="*/ 708434 w 896949"/>
                  <a:gd name="connsiteY303" fmla="*/ 35638 h 113376"/>
                  <a:gd name="connsiteX304" fmla="*/ 700373 w 896949"/>
                  <a:gd name="connsiteY304" fmla="*/ 30309 h 113376"/>
                  <a:gd name="connsiteX305" fmla="*/ 689982 w 896949"/>
                  <a:gd name="connsiteY305" fmla="*/ 28311 h 113376"/>
                  <a:gd name="connsiteX306" fmla="*/ 678391 w 896949"/>
                  <a:gd name="connsiteY306" fmla="*/ 30709 h 113376"/>
                  <a:gd name="connsiteX307" fmla="*/ 669465 w 896949"/>
                  <a:gd name="connsiteY307" fmla="*/ 37370 h 113376"/>
                  <a:gd name="connsiteX308" fmla="*/ 663736 w 896949"/>
                  <a:gd name="connsiteY308" fmla="*/ 47562 h 113376"/>
                  <a:gd name="connsiteX309" fmla="*/ 661738 w 896949"/>
                  <a:gd name="connsiteY309" fmla="*/ 60352 h 113376"/>
                  <a:gd name="connsiteX310" fmla="*/ 663936 w 896949"/>
                  <a:gd name="connsiteY310" fmla="*/ 71210 h 113376"/>
                  <a:gd name="connsiteX311" fmla="*/ 669998 w 896949"/>
                  <a:gd name="connsiteY311" fmla="*/ 80003 h 113376"/>
                  <a:gd name="connsiteX312" fmla="*/ 678924 w 896949"/>
                  <a:gd name="connsiteY312" fmla="*/ 85998 h 113376"/>
                  <a:gd name="connsiteX313" fmla="*/ 689848 w 896949"/>
                  <a:gd name="connsiteY313" fmla="*/ 88196 h 113376"/>
                  <a:gd name="connsiteX314" fmla="*/ 698642 w 896949"/>
                  <a:gd name="connsiteY314" fmla="*/ 86531 h 113376"/>
                  <a:gd name="connsiteX315" fmla="*/ 706635 w 896949"/>
                  <a:gd name="connsiteY315" fmla="*/ 81935 h 113376"/>
                  <a:gd name="connsiteX316" fmla="*/ 713097 w 896949"/>
                  <a:gd name="connsiteY316" fmla="*/ 75207 h 113376"/>
                  <a:gd name="connsiteX317" fmla="*/ 717093 w 896949"/>
                  <a:gd name="connsiteY317" fmla="*/ 66880 h 113376"/>
                  <a:gd name="connsiteX318" fmla="*/ 713829 w 896949"/>
                  <a:gd name="connsiteY318" fmla="*/ 65414 h 113376"/>
                  <a:gd name="connsiteX319" fmla="*/ 711098 w 896949"/>
                  <a:gd name="connsiteY319" fmla="*/ 70610 h 113376"/>
                  <a:gd name="connsiteX320" fmla="*/ 674194 w 896949"/>
                  <a:gd name="connsiteY320" fmla="*/ 41833 h 113376"/>
                  <a:gd name="connsiteX321" fmla="*/ 677258 w 896949"/>
                  <a:gd name="connsiteY321" fmla="*/ 36970 h 113376"/>
                  <a:gd name="connsiteX322" fmla="*/ 681522 w 896949"/>
                  <a:gd name="connsiteY322" fmla="*/ 33773 h 113376"/>
                  <a:gd name="connsiteX323" fmla="*/ 686451 w 896949"/>
                  <a:gd name="connsiteY323" fmla="*/ 32574 h 113376"/>
                  <a:gd name="connsiteX324" fmla="*/ 692246 w 896949"/>
                  <a:gd name="connsiteY324" fmla="*/ 33773 h 113376"/>
                  <a:gd name="connsiteX325" fmla="*/ 696976 w 896949"/>
                  <a:gd name="connsiteY325" fmla="*/ 37037 h 113376"/>
                  <a:gd name="connsiteX326" fmla="*/ 700107 w 896949"/>
                  <a:gd name="connsiteY326" fmla="*/ 41900 h 113376"/>
                  <a:gd name="connsiteX327" fmla="*/ 701239 w 896949"/>
                  <a:gd name="connsiteY327" fmla="*/ 47962 h 113376"/>
                  <a:gd name="connsiteX328" fmla="*/ 672729 w 896949"/>
                  <a:gd name="connsiteY328" fmla="*/ 47962 h 113376"/>
                  <a:gd name="connsiteX329" fmla="*/ 674194 w 896949"/>
                  <a:gd name="connsiteY329" fmla="*/ 41833 h 113376"/>
                  <a:gd name="connsiteX330" fmla="*/ 765588 w 896949"/>
                  <a:gd name="connsiteY330" fmla="*/ 32507 h 113376"/>
                  <a:gd name="connsiteX331" fmla="*/ 759260 w 896949"/>
                  <a:gd name="connsiteY331" fmla="*/ 29443 h 113376"/>
                  <a:gd name="connsiteX332" fmla="*/ 749667 w 896949"/>
                  <a:gd name="connsiteY332" fmla="*/ 28311 h 113376"/>
                  <a:gd name="connsiteX333" fmla="*/ 740808 w 896949"/>
                  <a:gd name="connsiteY333" fmla="*/ 29376 h 113376"/>
                  <a:gd name="connsiteX334" fmla="*/ 733414 w 896949"/>
                  <a:gd name="connsiteY334" fmla="*/ 32241 h 113376"/>
                  <a:gd name="connsiteX335" fmla="*/ 728351 w 896949"/>
                  <a:gd name="connsiteY335" fmla="*/ 36504 h 113376"/>
                  <a:gd name="connsiteX336" fmla="*/ 726486 w 896949"/>
                  <a:gd name="connsiteY336" fmla="*/ 41767 h 113376"/>
                  <a:gd name="connsiteX337" fmla="*/ 726886 w 896949"/>
                  <a:gd name="connsiteY337" fmla="*/ 44431 h 113376"/>
                  <a:gd name="connsiteX338" fmla="*/ 728085 w 896949"/>
                  <a:gd name="connsiteY338" fmla="*/ 46563 h 113376"/>
                  <a:gd name="connsiteX339" fmla="*/ 730016 w 896949"/>
                  <a:gd name="connsiteY339" fmla="*/ 47962 h 113376"/>
                  <a:gd name="connsiteX340" fmla="*/ 732414 w 896949"/>
                  <a:gd name="connsiteY340" fmla="*/ 48495 h 113376"/>
                  <a:gd name="connsiteX341" fmla="*/ 735212 w 896949"/>
                  <a:gd name="connsiteY341" fmla="*/ 47828 h 113376"/>
                  <a:gd name="connsiteX342" fmla="*/ 736944 w 896949"/>
                  <a:gd name="connsiteY342" fmla="*/ 46163 h 113376"/>
                  <a:gd name="connsiteX343" fmla="*/ 737810 w 896949"/>
                  <a:gd name="connsiteY343" fmla="*/ 43698 h 113376"/>
                  <a:gd name="connsiteX344" fmla="*/ 738077 w 896949"/>
                  <a:gd name="connsiteY344" fmla="*/ 40834 h 113376"/>
                  <a:gd name="connsiteX345" fmla="*/ 738476 w 896949"/>
                  <a:gd name="connsiteY345" fmla="*/ 37637 h 113376"/>
                  <a:gd name="connsiteX346" fmla="*/ 739875 w 896949"/>
                  <a:gd name="connsiteY346" fmla="*/ 34839 h 113376"/>
                  <a:gd name="connsiteX347" fmla="*/ 742740 w 896949"/>
                  <a:gd name="connsiteY347" fmla="*/ 32840 h 113376"/>
                  <a:gd name="connsiteX348" fmla="*/ 747469 w 896949"/>
                  <a:gd name="connsiteY348" fmla="*/ 32108 h 113376"/>
                  <a:gd name="connsiteX349" fmla="*/ 752065 w 896949"/>
                  <a:gd name="connsiteY349" fmla="*/ 32840 h 113376"/>
                  <a:gd name="connsiteX350" fmla="*/ 755596 w 896949"/>
                  <a:gd name="connsiteY350" fmla="*/ 35239 h 113376"/>
                  <a:gd name="connsiteX351" fmla="*/ 757794 w 896949"/>
                  <a:gd name="connsiteY351" fmla="*/ 39568 h 113376"/>
                  <a:gd name="connsiteX352" fmla="*/ 758527 w 896949"/>
                  <a:gd name="connsiteY352" fmla="*/ 46163 h 113376"/>
                  <a:gd name="connsiteX353" fmla="*/ 758527 w 896949"/>
                  <a:gd name="connsiteY353" fmla="*/ 49760 h 113376"/>
                  <a:gd name="connsiteX354" fmla="*/ 750667 w 896949"/>
                  <a:gd name="connsiteY354" fmla="*/ 51825 h 113376"/>
                  <a:gd name="connsiteX355" fmla="*/ 742806 w 896949"/>
                  <a:gd name="connsiteY355" fmla="*/ 54357 h 113376"/>
                  <a:gd name="connsiteX356" fmla="*/ 735612 w 896949"/>
                  <a:gd name="connsiteY356" fmla="*/ 57621 h 113376"/>
                  <a:gd name="connsiteX357" fmla="*/ 729683 w 896949"/>
                  <a:gd name="connsiteY357" fmla="*/ 61817 h 113376"/>
                  <a:gd name="connsiteX358" fmla="*/ 725687 w 896949"/>
                  <a:gd name="connsiteY358" fmla="*/ 67146 h 113376"/>
                  <a:gd name="connsiteX359" fmla="*/ 724221 w 896949"/>
                  <a:gd name="connsiteY359" fmla="*/ 73808 h 113376"/>
                  <a:gd name="connsiteX360" fmla="*/ 725220 w 896949"/>
                  <a:gd name="connsiteY360" fmla="*/ 79470 h 113376"/>
                  <a:gd name="connsiteX361" fmla="*/ 728151 w 896949"/>
                  <a:gd name="connsiteY361" fmla="*/ 84000 h 113376"/>
                  <a:gd name="connsiteX362" fmla="*/ 732814 w 896949"/>
                  <a:gd name="connsiteY362" fmla="*/ 87064 h 113376"/>
                  <a:gd name="connsiteX363" fmla="*/ 738876 w 896949"/>
                  <a:gd name="connsiteY363" fmla="*/ 88196 h 113376"/>
                  <a:gd name="connsiteX364" fmla="*/ 745271 w 896949"/>
                  <a:gd name="connsiteY364" fmla="*/ 87397 h 113376"/>
                  <a:gd name="connsiteX365" fmla="*/ 750267 w 896949"/>
                  <a:gd name="connsiteY365" fmla="*/ 85199 h 113376"/>
                  <a:gd name="connsiteX366" fmla="*/ 754530 w 896949"/>
                  <a:gd name="connsiteY366" fmla="*/ 82268 h 113376"/>
                  <a:gd name="connsiteX367" fmla="*/ 758527 w 896949"/>
                  <a:gd name="connsiteY367" fmla="*/ 79070 h 113376"/>
                  <a:gd name="connsiteX368" fmla="*/ 758527 w 896949"/>
                  <a:gd name="connsiteY368" fmla="*/ 86931 h 113376"/>
                  <a:gd name="connsiteX369" fmla="*/ 769984 w 896949"/>
                  <a:gd name="connsiteY369" fmla="*/ 86931 h 113376"/>
                  <a:gd name="connsiteX370" fmla="*/ 769984 w 896949"/>
                  <a:gd name="connsiteY370" fmla="*/ 43499 h 113376"/>
                  <a:gd name="connsiteX371" fmla="*/ 768919 w 896949"/>
                  <a:gd name="connsiteY371" fmla="*/ 37237 h 113376"/>
                  <a:gd name="connsiteX372" fmla="*/ 765455 w 896949"/>
                  <a:gd name="connsiteY372" fmla="*/ 32441 h 113376"/>
                  <a:gd name="connsiteX373" fmla="*/ 758660 w 896949"/>
                  <a:gd name="connsiteY373" fmla="*/ 74940 h 113376"/>
                  <a:gd name="connsiteX374" fmla="*/ 755329 w 896949"/>
                  <a:gd name="connsiteY374" fmla="*/ 77405 h 113376"/>
                  <a:gd name="connsiteX375" fmla="*/ 752065 w 896949"/>
                  <a:gd name="connsiteY375" fmla="*/ 79403 h 113376"/>
                  <a:gd name="connsiteX376" fmla="*/ 748668 w 896949"/>
                  <a:gd name="connsiteY376" fmla="*/ 80802 h 113376"/>
                  <a:gd name="connsiteX377" fmla="*/ 745004 w 896949"/>
                  <a:gd name="connsiteY377" fmla="*/ 81335 h 113376"/>
                  <a:gd name="connsiteX378" fmla="*/ 741474 w 896949"/>
                  <a:gd name="connsiteY378" fmla="*/ 80536 h 113376"/>
                  <a:gd name="connsiteX379" fmla="*/ 738476 w 896949"/>
                  <a:gd name="connsiteY379" fmla="*/ 78271 h 113376"/>
                  <a:gd name="connsiteX380" fmla="*/ 736411 w 896949"/>
                  <a:gd name="connsiteY380" fmla="*/ 74940 h 113376"/>
                  <a:gd name="connsiteX381" fmla="*/ 735612 w 896949"/>
                  <a:gd name="connsiteY381" fmla="*/ 70943 h 113376"/>
                  <a:gd name="connsiteX382" fmla="*/ 736611 w 896949"/>
                  <a:gd name="connsiteY382" fmla="*/ 67013 h 113376"/>
                  <a:gd name="connsiteX383" fmla="*/ 739409 w 896949"/>
                  <a:gd name="connsiteY383" fmla="*/ 63483 h 113376"/>
                  <a:gd name="connsiteX384" fmla="*/ 743472 w 896949"/>
                  <a:gd name="connsiteY384" fmla="*/ 60352 h 113376"/>
                  <a:gd name="connsiteX385" fmla="*/ 748335 w 896949"/>
                  <a:gd name="connsiteY385" fmla="*/ 57621 h 113376"/>
                  <a:gd name="connsiteX386" fmla="*/ 753531 w 896949"/>
                  <a:gd name="connsiteY386" fmla="*/ 55356 h 113376"/>
                  <a:gd name="connsiteX387" fmla="*/ 758660 w 896949"/>
                  <a:gd name="connsiteY387" fmla="*/ 53557 h 113376"/>
                  <a:gd name="connsiteX388" fmla="*/ 758660 w 896949"/>
                  <a:gd name="connsiteY388" fmla="*/ 75007 h 113376"/>
                  <a:gd name="connsiteX389" fmla="*/ 785905 w 896949"/>
                  <a:gd name="connsiteY389" fmla="*/ 3331 h 113376"/>
                  <a:gd name="connsiteX390" fmla="*/ 785905 w 896949"/>
                  <a:gd name="connsiteY390" fmla="*/ 86997 h 113376"/>
                  <a:gd name="connsiteX391" fmla="*/ 797296 w 896949"/>
                  <a:gd name="connsiteY391" fmla="*/ 86997 h 113376"/>
                  <a:gd name="connsiteX392" fmla="*/ 797296 w 896949"/>
                  <a:gd name="connsiteY392" fmla="*/ 67 h 113376"/>
                  <a:gd name="connsiteX393" fmla="*/ 794032 w 896949"/>
                  <a:gd name="connsiteY393" fmla="*/ 67 h 113376"/>
                  <a:gd name="connsiteX394" fmla="*/ 785905 w 896949"/>
                  <a:gd name="connsiteY394" fmla="*/ 3331 h 113376"/>
                  <a:gd name="connsiteX395" fmla="*/ 836265 w 896949"/>
                  <a:gd name="connsiteY395" fmla="*/ 80003 h 113376"/>
                  <a:gd name="connsiteX396" fmla="*/ 832734 w 896949"/>
                  <a:gd name="connsiteY396" fmla="*/ 80935 h 113376"/>
                  <a:gd name="connsiteX397" fmla="*/ 830336 w 896949"/>
                  <a:gd name="connsiteY397" fmla="*/ 80469 h 113376"/>
                  <a:gd name="connsiteX398" fmla="*/ 828338 w 896949"/>
                  <a:gd name="connsiteY398" fmla="*/ 79137 h 113376"/>
                  <a:gd name="connsiteX399" fmla="*/ 827006 w 896949"/>
                  <a:gd name="connsiteY399" fmla="*/ 77205 h 113376"/>
                  <a:gd name="connsiteX400" fmla="*/ 826539 w 896949"/>
                  <a:gd name="connsiteY400" fmla="*/ 74807 h 113376"/>
                  <a:gd name="connsiteX401" fmla="*/ 826539 w 896949"/>
                  <a:gd name="connsiteY401" fmla="*/ 34306 h 113376"/>
                  <a:gd name="connsiteX402" fmla="*/ 839462 w 896949"/>
                  <a:gd name="connsiteY402" fmla="*/ 34306 h 113376"/>
                  <a:gd name="connsiteX403" fmla="*/ 839462 w 896949"/>
                  <a:gd name="connsiteY403" fmla="*/ 29510 h 113376"/>
                  <a:gd name="connsiteX404" fmla="*/ 826539 w 896949"/>
                  <a:gd name="connsiteY404" fmla="*/ 29510 h 113376"/>
                  <a:gd name="connsiteX405" fmla="*/ 826539 w 896949"/>
                  <a:gd name="connsiteY405" fmla="*/ 9859 h 113376"/>
                  <a:gd name="connsiteX406" fmla="*/ 823275 w 896949"/>
                  <a:gd name="connsiteY406" fmla="*/ 9859 h 113376"/>
                  <a:gd name="connsiteX407" fmla="*/ 821277 w 896949"/>
                  <a:gd name="connsiteY407" fmla="*/ 18185 h 113376"/>
                  <a:gd name="connsiteX408" fmla="*/ 818213 w 896949"/>
                  <a:gd name="connsiteY408" fmla="*/ 25047 h 113376"/>
                  <a:gd name="connsiteX409" fmla="*/ 813150 w 896949"/>
                  <a:gd name="connsiteY409" fmla="*/ 29776 h 113376"/>
                  <a:gd name="connsiteX410" fmla="*/ 805223 w 896949"/>
                  <a:gd name="connsiteY410" fmla="*/ 31508 h 113376"/>
                  <a:gd name="connsiteX411" fmla="*/ 805223 w 896949"/>
                  <a:gd name="connsiteY411" fmla="*/ 34306 h 113376"/>
                  <a:gd name="connsiteX412" fmla="*/ 815215 w 896949"/>
                  <a:gd name="connsiteY412" fmla="*/ 34306 h 113376"/>
                  <a:gd name="connsiteX413" fmla="*/ 815215 w 896949"/>
                  <a:gd name="connsiteY413" fmla="*/ 74807 h 113376"/>
                  <a:gd name="connsiteX414" fmla="*/ 815881 w 896949"/>
                  <a:gd name="connsiteY414" fmla="*/ 80269 h 113376"/>
                  <a:gd name="connsiteX415" fmla="*/ 817946 w 896949"/>
                  <a:gd name="connsiteY415" fmla="*/ 84532 h 113376"/>
                  <a:gd name="connsiteX416" fmla="*/ 821477 w 896949"/>
                  <a:gd name="connsiteY416" fmla="*/ 87264 h 113376"/>
                  <a:gd name="connsiteX417" fmla="*/ 826473 w 896949"/>
                  <a:gd name="connsiteY417" fmla="*/ 88263 h 113376"/>
                  <a:gd name="connsiteX418" fmla="*/ 835865 w 896949"/>
                  <a:gd name="connsiteY418" fmla="*/ 85931 h 113376"/>
                  <a:gd name="connsiteX419" fmla="*/ 841994 w 896949"/>
                  <a:gd name="connsiteY419" fmla="*/ 79670 h 113376"/>
                  <a:gd name="connsiteX420" fmla="*/ 839129 w 896949"/>
                  <a:gd name="connsiteY420" fmla="*/ 77738 h 113376"/>
                  <a:gd name="connsiteX421" fmla="*/ 836398 w 896949"/>
                  <a:gd name="connsiteY421" fmla="*/ 80069 h 113376"/>
                  <a:gd name="connsiteX422" fmla="*/ 895750 w 896949"/>
                  <a:gd name="connsiteY422" fmla="*/ 38902 h 113376"/>
                  <a:gd name="connsiteX423" fmla="*/ 892686 w 896949"/>
                  <a:gd name="connsiteY423" fmla="*/ 33373 h 113376"/>
                  <a:gd name="connsiteX424" fmla="*/ 888090 w 896949"/>
                  <a:gd name="connsiteY424" fmla="*/ 29643 h 113376"/>
                  <a:gd name="connsiteX425" fmla="*/ 882494 w 896949"/>
                  <a:gd name="connsiteY425" fmla="*/ 28244 h 113376"/>
                  <a:gd name="connsiteX426" fmla="*/ 871037 w 896949"/>
                  <a:gd name="connsiteY426" fmla="*/ 31175 h 113376"/>
                  <a:gd name="connsiteX427" fmla="*/ 860246 w 896949"/>
                  <a:gd name="connsiteY427" fmla="*/ 39901 h 113376"/>
                  <a:gd name="connsiteX428" fmla="*/ 860246 w 896949"/>
                  <a:gd name="connsiteY428" fmla="*/ 0 h 113376"/>
                  <a:gd name="connsiteX429" fmla="*/ 856982 w 896949"/>
                  <a:gd name="connsiteY429" fmla="*/ 0 h 113376"/>
                  <a:gd name="connsiteX430" fmla="*/ 848855 w 896949"/>
                  <a:gd name="connsiteY430" fmla="*/ 3264 h 113376"/>
                  <a:gd name="connsiteX431" fmla="*/ 848855 w 896949"/>
                  <a:gd name="connsiteY431" fmla="*/ 86931 h 113376"/>
                  <a:gd name="connsiteX432" fmla="*/ 860246 w 896949"/>
                  <a:gd name="connsiteY432" fmla="*/ 86931 h 113376"/>
                  <a:gd name="connsiteX433" fmla="*/ 860246 w 896949"/>
                  <a:gd name="connsiteY433" fmla="*/ 44298 h 113376"/>
                  <a:gd name="connsiteX434" fmla="*/ 864242 w 896949"/>
                  <a:gd name="connsiteY434" fmla="*/ 40901 h 113376"/>
                  <a:gd name="connsiteX435" fmla="*/ 868372 w 896949"/>
                  <a:gd name="connsiteY435" fmla="*/ 38236 h 113376"/>
                  <a:gd name="connsiteX436" fmla="*/ 872502 w 896949"/>
                  <a:gd name="connsiteY436" fmla="*/ 36571 h 113376"/>
                  <a:gd name="connsiteX437" fmla="*/ 876366 w 896949"/>
                  <a:gd name="connsiteY437" fmla="*/ 35971 h 113376"/>
                  <a:gd name="connsiteX438" fmla="*/ 882961 w 896949"/>
                  <a:gd name="connsiteY438" fmla="*/ 38902 h 113376"/>
                  <a:gd name="connsiteX439" fmla="*/ 885559 w 896949"/>
                  <a:gd name="connsiteY439" fmla="*/ 47495 h 113376"/>
                  <a:gd name="connsiteX440" fmla="*/ 885559 w 896949"/>
                  <a:gd name="connsiteY440" fmla="*/ 86797 h 113376"/>
                  <a:gd name="connsiteX441" fmla="*/ 896950 w 896949"/>
                  <a:gd name="connsiteY441" fmla="*/ 86797 h 113376"/>
                  <a:gd name="connsiteX442" fmla="*/ 896950 w 896949"/>
                  <a:gd name="connsiteY442" fmla="*/ 45564 h 113376"/>
                  <a:gd name="connsiteX443" fmla="*/ 895817 w 896949"/>
                  <a:gd name="connsiteY443" fmla="*/ 38769 h 11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896949" h="113376">
                    <a:moveTo>
                      <a:pt x="42366" y="69611"/>
                    </a:moveTo>
                    <a:lnTo>
                      <a:pt x="41767" y="69611"/>
                    </a:lnTo>
                    <a:lnTo>
                      <a:pt x="12790" y="12390"/>
                    </a:lnTo>
                    <a:lnTo>
                      <a:pt x="0" y="12390"/>
                    </a:lnTo>
                    <a:lnTo>
                      <a:pt x="0" y="86931"/>
                    </a:lnTo>
                    <a:lnTo>
                      <a:pt x="5529" y="86931"/>
                    </a:lnTo>
                    <a:lnTo>
                      <a:pt x="5529" y="26312"/>
                    </a:lnTo>
                    <a:lnTo>
                      <a:pt x="6395" y="26312"/>
                    </a:lnTo>
                    <a:lnTo>
                      <a:pt x="37304" y="86931"/>
                    </a:lnTo>
                    <a:lnTo>
                      <a:pt x="39901" y="86931"/>
                    </a:lnTo>
                    <a:lnTo>
                      <a:pt x="70477" y="25846"/>
                    </a:lnTo>
                    <a:lnTo>
                      <a:pt x="70877" y="25846"/>
                    </a:lnTo>
                    <a:lnTo>
                      <a:pt x="70877" y="86931"/>
                    </a:lnTo>
                    <a:lnTo>
                      <a:pt x="83467" y="86931"/>
                    </a:lnTo>
                    <a:lnTo>
                      <a:pt x="83467" y="12390"/>
                    </a:lnTo>
                    <a:lnTo>
                      <a:pt x="70877" y="12390"/>
                    </a:lnTo>
                    <a:lnTo>
                      <a:pt x="42433" y="69611"/>
                    </a:lnTo>
                    <a:close/>
                    <a:moveTo>
                      <a:pt x="99987" y="31575"/>
                    </a:moveTo>
                    <a:lnTo>
                      <a:pt x="99987" y="86931"/>
                    </a:lnTo>
                    <a:lnTo>
                      <a:pt x="111311" y="86931"/>
                    </a:lnTo>
                    <a:lnTo>
                      <a:pt x="111311" y="28311"/>
                    </a:lnTo>
                    <a:lnTo>
                      <a:pt x="107980" y="28311"/>
                    </a:lnTo>
                    <a:lnTo>
                      <a:pt x="99920" y="31575"/>
                    </a:lnTo>
                    <a:close/>
                    <a:moveTo>
                      <a:pt x="110179" y="1732"/>
                    </a:moveTo>
                    <a:cubicBezTo>
                      <a:pt x="109579" y="1199"/>
                      <a:pt x="108913" y="799"/>
                      <a:pt x="108113" y="533"/>
                    </a:cubicBezTo>
                    <a:cubicBezTo>
                      <a:pt x="107314" y="200"/>
                      <a:pt x="106448" y="67"/>
                      <a:pt x="105582" y="67"/>
                    </a:cubicBezTo>
                    <a:cubicBezTo>
                      <a:pt x="104716" y="67"/>
                      <a:pt x="103850" y="200"/>
                      <a:pt x="103051" y="533"/>
                    </a:cubicBezTo>
                    <a:cubicBezTo>
                      <a:pt x="102252" y="866"/>
                      <a:pt x="101585" y="1266"/>
                      <a:pt x="100986" y="1732"/>
                    </a:cubicBezTo>
                    <a:cubicBezTo>
                      <a:pt x="100386" y="2265"/>
                      <a:pt x="99920" y="2864"/>
                      <a:pt x="99587" y="3531"/>
                    </a:cubicBezTo>
                    <a:cubicBezTo>
                      <a:pt x="99254" y="4197"/>
                      <a:pt x="99054" y="4996"/>
                      <a:pt x="99054" y="5729"/>
                    </a:cubicBezTo>
                    <a:cubicBezTo>
                      <a:pt x="99054" y="6462"/>
                      <a:pt x="99254" y="7261"/>
                      <a:pt x="99587" y="7994"/>
                    </a:cubicBezTo>
                    <a:cubicBezTo>
                      <a:pt x="99920" y="8660"/>
                      <a:pt x="100386" y="9259"/>
                      <a:pt x="100986" y="9792"/>
                    </a:cubicBezTo>
                    <a:cubicBezTo>
                      <a:pt x="101585" y="10325"/>
                      <a:pt x="102252" y="10725"/>
                      <a:pt x="103051" y="10991"/>
                    </a:cubicBezTo>
                    <a:cubicBezTo>
                      <a:pt x="103850" y="11258"/>
                      <a:pt x="104650" y="11458"/>
                      <a:pt x="105582" y="11458"/>
                    </a:cubicBezTo>
                    <a:cubicBezTo>
                      <a:pt x="106515" y="11458"/>
                      <a:pt x="107314" y="11258"/>
                      <a:pt x="108113" y="10991"/>
                    </a:cubicBezTo>
                    <a:cubicBezTo>
                      <a:pt x="108913" y="10658"/>
                      <a:pt x="109646" y="10258"/>
                      <a:pt x="110179" y="9792"/>
                    </a:cubicBezTo>
                    <a:cubicBezTo>
                      <a:pt x="110778" y="9259"/>
                      <a:pt x="111244" y="8660"/>
                      <a:pt x="111577" y="7994"/>
                    </a:cubicBezTo>
                    <a:cubicBezTo>
                      <a:pt x="111910" y="7327"/>
                      <a:pt x="112110" y="6528"/>
                      <a:pt x="112110" y="5729"/>
                    </a:cubicBezTo>
                    <a:cubicBezTo>
                      <a:pt x="112110" y="4929"/>
                      <a:pt x="111910" y="4197"/>
                      <a:pt x="111577" y="3531"/>
                    </a:cubicBezTo>
                    <a:cubicBezTo>
                      <a:pt x="111244" y="2864"/>
                      <a:pt x="110778" y="2265"/>
                      <a:pt x="110179" y="1732"/>
                    </a:cubicBezTo>
                    <a:moveTo>
                      <a:pt x="169131" y="33373"/>
                    </a:moveTo>
                    <a:cubicBezTo>
                      <a:pt x="167866" y="31775"/>
                      <a:pt x="166334" y="30576"/>
                      <a:pt x="164535" y="29643"/>
                    </a:cubicBezTo>
                    <a:cubicBezTo>
                      <a:pt x="162803" y="28710"/>
                      <a:pt x="160871" y="28244"/>
                      <a:pt x="158873" y="28244"/>
                    </a:cubicBezTo>
                    <a:cubicBezTo>
                      <a:pt x="155009" y="28244"/>
                      <a:pt x="151146" y="29243"/>
                      <a:pt x="147416" y="31175"/>
                    </a:cubicBezTo>
                    <a:cubicBezTo>
                      <a:pt x="143685" y="33107"/>
                      <a:pt x="140088" y="36038"/>
                      <a:pt x="136624" y="39901"/>
                    </a:cubicBezTo>
                    <a:lnTo>
                      <a:pt x="136624" y="29376"/>
                    </a:lnTo>
                    <a:lnTo>
                      <a:pt x="125233" y="29376"/>
                    </a:lnTo>
                    <a:lnTo>
                      <a:pt x="125233" y="86864"/>
                    </a:lnTo>
                    <a:lnTo>
                      <a:pt x="136624" y="86864"/>
                    </a:lnTo>
                    <a:lnTo>
                      <a:pt x="136624" y="44231"/>
                    </a:lnTo>
                    <a:cubicBezTo>
                      <a:pt x="137890" y="42966"/>
                      <a:pt x="139289" y="41833"/>
                      <a:pt x="140621" y="40834"/>
                    </a:cubicBezTo>
                    <a:cubicBezTo>
                      <a:pt x="142020" y="39835"/>
                      <a:pt x="143419" y="38969"/>
                      <a:pt x="144817" y="38169"/>
                    </a:cubicBezTo>
                    <a:cubicBezTo>
                      <a:pt x="146216" y="37437"/>
                      <a:pt x="147549" y="36904"/>
                      <a:pt x="148947" y="36504"/>
                    </a:cubicBezTo>
                    <a:cubicBezTo>
                      <a:pt x="150280" y="36104"/>
                      <a:pt x="151612" y="35905"/>
                      <a:pt x="152811" y="35905"/>
                    </a:cubicBezTo>
                    <a:cubicBezTo>
                      <a:pt x="155542" y="35905"/>
                      <a:pt x="157674" y="36904"/>
                      <a:pt x="159406" y="38836"/>
                    </a:cubicBezTo>
                    <a:cubicBezTo>
                      <a:pt x="161138" y="40834"/>
                      <a:pt x="162004" y="43698"/>
                      <a:pt x="162004" y="47429"/>
                    </a:cubicBezTo>
                    <a:lnTo>
                      <a:pt x="162004" y="86731"/>
                    </a:lnTo>
                    <a:lnTo>
                      <a:pt x="173461" y="86731"/>
                    </a:lnTo>
                    <a:lnTo>
                      <a:pt x="173461" y="45497"/>
                    </a:lnTo>
                    <a:cubicBezTo>
                      <a:pt x="173461" y="43099"/>
                      <a:pt x="173062" y="40834"/>
                      <a:pt x="172329" y="38702"/>
                    </a:cubicBezTo>
                    <a:cubicBezTo>
                      <a:pt x="171530" y="36571"/>
                      <a:pt x="170530" y="34706"/>
                      <a:pt x="169198" y="33173"/>
                    </a:cubicBezTo>
                    <a:moveTo>
                      <a:pt x="197242" y="1732"/>
                    </a:moveTo>
                    <a:cubicBezTo>
                      <a:pt x="196643" y="1199"/>
                      <a:pt x="195977" y="799"/>
                      <a:pt x="195177" y="533"/>
                    </a:cubicBezTo>
                    <a:cubicBezTo>
                      <a:pt x="194378" y="200"/>
                      <a:pt x="193512" y="67"/>
                      <a:pt x="192646" y="67"/>
                    </a:cubicBezTo>
                    <a:cubicBezTo>
                      <a:pt x="191780" y="67"/>
                      <a:pt x="190914" y="200"/>
                      <a:pt x="190115" y="533"/>
                    </a:cubicBezTo>
                    <a:cubicBezTo>
                      <a:pt x="189315" y="866"/>
                      <a:pt x="188649" y="1266"/>
                      <a:pt x="188050" y="1732"/>
                    </a:cubicBezTo>
                    <a:cubicBezTo>
                      <a:pt x="187450" y="2265"/>
                      <a:pt x="186984" y="2864"/>
                      <a:pt x="186651" y="3531"/>
                    </a:cubicBezTo>
                    <a:cubicBezTo>
                      <a:pt x="186318" y="4197"/>
                      <a:pt x="186118" y="4996"/>
                      <a:pt x="186118" y="5729"/>
                    </a:cubicBezTo>
                    <a:cubicBezTo>
                      <a:pt x="186118" y="6462"/>
                      <a:pt x="186318" y="7261"/>
                      <a:pt x="186651" y="7994"/>
                    </a:cubicBezTo>
                    <a:cubicBezTo>
                      <a:pt x="186984" y="8660"/>
                      <a:pt x="187450" y="9259"/>
                      <a:pt x="188050" y="9792"/>
                    </a:cubicBezTo>
                    <a:cubicBezTo>
                      <a:pt x="188649" y="10325"/>
                      <a:pt x="189315" y="10725"/>
                      <a:pt x="190115" y="10991"/>
                    </a:cubicBezTo>
                    <a:cubicBezTo>
                      <a:pt x="190914" y="11258"/>
                      <a:pt x="191713" y="11458"/>
                      <a:pt x="192646" y="11458"/>
                    </a:cubicBezTo>
                    <a:cubicBezTo>
                      <a:pt x="193579" y="11458"/>
                      <a:pt x="194378" y="11258"/>
                      <a:pt x="195177" y="10991"/>
                    </a:cubicBezTo>
                    <a:cubicBezTo>
                      <a:pt x="195977" y="10658"/>
                      <a:pt x="196643" y="10258"/>
                      <a:pt x="197242" y="9792"/>
                    </a:cubicBezTo>
                    <a:cubicBezTo>
                      <a:pt x="197842" y="9259"/>
                      <a:pt x="198308" y="8660"/>
                      <a:pt x="198641" y="7994"/>
                    </a:cubicBezTo>
                    <a:cubicBezTo>
                      <a:pt x="198974" y="7327"/>
                      <a:pt x="199174" y="6528"/>
                      <a:pt x="199174" y="5729"/>
                    </a:cubicBezTo>
                    <a:cubicBezTo>
                      <a:pt x="199174" y="4929"/>
                      <a:pt x="198974" y="4197"/>
                      <a:pt x="198641" y="3531"/>
                    </a:cubicBezTo>
                    <a:cubicBezTo>
                      <a:pt x="198308" y="2864"/>
                      <a:pt x="197842" y="2265"/>
                      <a:pt x="197242" y="1732"/>
                    </a:cubicBezTo>
                    <a:moveTo>
                      <a:pt x="187050" y="31575"/>
                    </a:moveTo>
                    <a:lnTo>
                      <a:pt x="187050" y="86931"/>
                    </a:lnTo>
                    <a:lnTo>
                      <a:pt x="198375" y="86931"/>
                    </a:lnTo>
                    <a:lnTo>
                      <a:pt x="198375" y="28311"/>
                    </a:lnTo>
                    <a:lnTo>
                      <a:pt x="195044" y="28311"/>
                    </a:lnTo>
                    <a:lnTo>
                      <a:pt x="187050" y="31575"/>
                    </a:lnTo>
                    <a:close/>
                    <a:moveTo>
                      <a:pt x="247402" y="59819"/>
                    </a:moveTo>
                    <a:cubicBezTo>
                      <a:pt x="245870" y="58420"/>
                      <a:pt x="244071" y="57221"/>
                      <a:pt x="242073" y="56222"/>
                    </a:cubicBezTo>
                    <a:cubicBezTo>
                      <a:pt x="240075" y="55156"/>
                      <a:pt x="238010" y="54223"/>
                      <a:pt x="235945" y="53291"/>
                    </a:cubicBezTo>
                    <a:cubicBezTo>
                      <a:pt x="233813" y="52358"/>
                      <a:pt x="231815" y="51492"/>
                      <a:pt x="229750" y="50626"/>
                    </a:cubicBezTo>
                    <a:cubicBezTo>
                      <a:pt x="227751" y="49760"/>
                      <a:pt x="225953" y="48761"/>
                      <a:pt x="224421" y="47762"/>
                    </a:cubicBezTo>
                    <a:cubicBezTo>
                      <a:pt x="222822" y="46696"/>
                      <a:pt x="221556" y="45564"/>
                      <a:pt x="220624" y="44298"/>
                    </a:cubicBezTo>
                    <a:cubicBezTo>
                      <a:pt x="219691" y="43032"/>
                      <a:pt x="219158" y="41500"/>
                      <a:pt x="219158" y="39768"/>
                    </a:cubicBezTo>
                    <a:cubicBezTo>
                      <a:pt x="219158" y="38769"/>
                      <a:pt x="219425" y="37770"/>
                      <a:pt x="219957" y="36837"/>
                    </a:cubicBezTo>
                    <a:cubicBezTo>
                      <a:pt x="220490" y="35905"/>
                      <a:pt x="221223" y="35105"/>
                      <a:pt x="222156" y="34372"/>
                    </a:cubicBezTo>
                    <a:cubicBezTo>
                      <a:pt x="223155" y="33706"/>
                      <a:pt x="224287" y="33107"/>
                      <a:pt x="225620" y="32707"/>
                    </a:cubicBezTo>
                    <a:cubicBezTo>
                      <a:pt x="226952" y="32307"/>
                      <a:pt x="228484" y="32108"/>
                      <a:pt x="230083" y="32108"/>
                    </a:cubicBezTo>
                    <a:cubicBezTo>
                      <a:pt x="233147" y="32108"/>
                      <a:pt x="236011" y="32974"/>
                      <a:pt x="238742" y="34706"/>
                    </a:cubicBezTo>
                    <a:cubicBezTo>
                      <a:pt x="241407" y="36438"/>
                      <a:pt x="243872" y="39102"/>
                      <a:pt x="246070" y="42699"/>
                    </a:cubicBezTo>
                    <a:lnTo>
                      <a:pt x="250267" y="38969"/>
                    </a:lnTo>
                    <a:cubicBezTo>
                      <a:pt x="248535" y="36704"/>
                      <a:pt x="246936" y="34905"/>
                      <a:pt x="245337" y="33507"/>
                    </a:cubicBezTo>
                    <a:cubicBezTo>
                      <a:pt x="243738" y="32108"/>
                      <a:pt x="242140" y="31042"/>
                      <a:pt x="240541" y="30242"/>
                    </a:cubicBezTo>
                    <a:cubicBezTo>
                      <a:pt x="238942" y="29443"/>
                      <a:pt x="237344" y="28977"/>
                      <a:pt x="235678" y="28710"/>
                    </a:cubicBezTo>
                    <a:cubicBezTo>
                      <a:pt x="234013" y="28444"/>
                      <a:pt x="232214" y="28311"/>
                      <a:pt x="230349" y="28311"/>
                    </a:cubicBezTo>
                    <a:cubicBezTo>
                      <a:pt x="227485" y="28311"/>
                      <a:pt x="224887" y="28710"/>
                      <a:pt x="222489" y="29510"/>
                    </a:cubicBezTo>
                    <a:cubicBezTo>
                      <a:pt x="220091" y="30309"/>
                      <a:pt x="218026" y="31442"/>
                      <a:pt x="216294" y="32840"/>
                    </a:cubicBezTo>
                    <a:cubicBezTo>
                      <a:pt x="214562" y="34239"/>
                      <a:pt x="213230" y="35971"/>
                      <a:pt x="212230" y="37903"/>
                    </a:cubicBezTo>
                    <a:cubicBezTo>
                      <a:pt x="211231" y="39835"/>
                      <a:pt x="210765" y="42033"/>
                      <a:pt x="210765" y="44298"/>
                    </a:cubicBezTo>
                    <a:cubicBezTo>
                      <a:pt x="210765" y="46763"/>
                      <a:pt x="211231" y="48894"/>
                      <a:pt x="212097" y="50693"/>
                    </a:cubicBezTo>
                    <a:cubicBezTo>
                      <a:pt x="212963" y="52491"/>
                      <a:pt x="214162" y="54090"/>
                      <a:pt x="215561" y="55422"/>
                    </a:cubicBezTo>
                    <a:cubicBezTo>
                      <a:pt x="217026" y="56821"/>
                      <a:pt x="218692" y="58020"/>
                      <a:pt x="220490" y="59086"/>
                    </a:cubicBezTo>
                    <a:cubicBezTo>
                      <a:pt x="222356" y="60152"/>
                      <a:pt x="224221" y="61084"/>
                      <a:pt x="226152" y="62017"/>
                    </a:cubicBezTo>
                    <a:cubicBezTo>
                      <a:pt x="228084" y="62950"/>
                      <a:pt x="229949" y="63816"/>
                      <a:pt x="231815" y="64682"/>
                    </a:cubicBezTo>
                    <a:cubicBezTo>
                      <a:pt x="233680" y="65548"/>
                      <a:pt x="235345" y="66480"/>
                      <a:pt x="236744" y="67546"/>
                    </a:cubicBezTo>
                    <a:cubicBezTo>
                      <a:pt x="238210" y="68612"/>
                      <a:pt x="239342" y="69811"/>
                      <a:pt x="240208" y="71077"/>
                    </a:cubicBezTo>
                    <a:cubicBezTo>
                      <a:pt x="241074" y="72409"/>
                      <a:pt x="241540" y="73874"/>
                      <a:pt x="241540" y="75673"/>
                    </a:cubicBezTo>
                    <a:cubicBezTo>
                      <a:pt x="241540" y="76739"/>
                      <a:pt x="241274" y="77804"/>
                      <a:pt x="240741" y="78804"/>
                    </a:cubicBezTo>
                    <a:cubicBezTo>
                      <a:pt x="240208" y="79803"/>
                      <a:pt x="239475" y="80735"/>
                      <a:pt x="238543" y="81535"/>
                    </a:cubicBezTo>
                    <a:cubicBezTo>
                      <a:pt x="237610" y="82334"/>
                      <a:pt x="236478" y="82934"/>
                      <a:pt x="235145" y="83400"/>
                    </a:cubicBezTo>
                    <a:cubicBezTo>
                      <a:pt x="233813" y="83866"/>
                      <a:pt x="232414" y="84133"/>
                      <a:pt x="230815" y="84133"/>
                    </a:cubicBezTo>
                    <a:cubicBezTo>
                      <a:pt x="229217" y="84133"/>
                      <a:pt x="227685" y="83933"/>
                      <a:pt x="226219" y="83533"/>
                    </a:cubicBezTo>
                    <a:cubicBezTo>
                      <a:pt x="224820" y="83134"/>
                      <a:pt x="223488" y="82467"/>
                      <a:pt x="222156" y="81601"/>
                    </a:cubicBezTo>
                    <a:cubicBezTo>
                      <a:pt x="220823" y="80735"/>
                      <a:pt x="219558" y="79603"/>
                      <a:pt x="218292" y="78204"/>
                    </a:cubicBezTo>
                    <a:cubicBezTo>
                      <a:pt x="217026" y="76805"/>
                      <a:pt x="215694" y="75140"/>
                      <a:pt x="214295" y="73208"/>
                    </a:cubicBezTo>
                    <a:lnTo>
                      <a:pt x="209632" y="77405"/>
                    </a:lnTo>
                    <a:cubicBezTo>
                      <a:pt x="211364" y="79670"/>
                      <a:pt x="213096" y="81468"/>
                      <a:pt x="214895" y="82867"/>
                    </a:cubicBezTo>
                    <a:cubicBezTo>
                      <a:pt x="216693" y="84266"/>
                      <a:pt x="218492" y="85332"/>
                      <a:pt x="220291" y="86131"/>
                    </a:cubicBezTo>
                    <a:cubicBezTo>
                      <a:pt x="222089" y="86931"/>
                      <a:pt x="223888" y="87397"/>
                      <a:pt x="225620" y="87663"/>
                    </a:cubicBezTo>
                    <a:cubicBezTo>
                      <a:pt x="227418" y="87930"/>
                      <a:pt x="229083" y="88063"/>
                      <a:pt x="230815" y="88063"/>
                    </a:cubicBezTo>
                    <a:cubicBezTo>
                      <a:pt x="234479" y="88063"/>
                      <a:pt x="237743" y="87597"/>
                      <a:pt x="240474" y="86731"/>
                    </a:cubicBezTo>
                    <a:cubicBezTo>
                      <a:pt x="243206" y="85865"/>
                      <a:pt x="245537" y="84666"/>
                      <a:pt x="247336" y="83067"/>
                    </a:cubicBezTo>
                    <a:cubicBezTo>
                      <a:pt x="249134" y="81535"/>
                      <a:pt x="250533" y="79670"/>
                      <a:pt x="251399" y="77538"/>
                    </a:cubicBezTo>
                    <a:cubicBezTo>
                      <a:pt x="252332" y="75406"/>
                      <a:pt x="252731" y="73142"/>
                      <a:pt x="252731" y="70743"/>
                    </a:cubicBezTo>
                    <a:cubicBezTo>
                      <a:pt x="252731" y="68345"/>
                      <a:pt x="252265" y="66214"/>
                      <a:pt x="251266" y="64415"/>
                    </a:cubicBezTo>
                    <a:cubicBezTo>
                      <a:pt x="250333" y="62617"/>
                      <a:pt x="249067" y="61018"/>
                      <a:pt x="247469" y="59686"/>
                    </a:cubicBezTo>
                    <a:moveTo>
                      <a:pt x="289169" y="80003"/>
                    </a:moveTo>
                    <a:cubicBezTo>
                      <a:pt x="288103" y="80669"/>
                      <a:pt x="286970" y="80935"/>
                      <a:pt x="285638" y="80935"/>
                    </a:cubicBezTo>
                    <a:cubicBezTo>
                      <a:pt x="284772" y="80935"/>
                      <a:pt x="283973" y="80802"/>
                      <a:pt x="283240" y="80469"/>
                    </a:cubicBezTo>
                    <a:cubicBezTo>
                      <a:pt x="282441" y="80136"/>
                      <a:pt x="281841" y="79736"/>
                      <a:pt x="281242" y="79137"/>
                    </a:cubicBezTo>
                    <a:cubicBezTo>
                      <a:pt x="280709" y="78604"/>
                      <a:pt x="280243" y="77938"/>
                      <a:pt x="279909" y="77205"/>
                    </a:cubicBezTo>
                    <a:cubicBezTo>
                      <a:pt x="279577" y="76472"/>
                      <a:pt x="279443" y="75673"/>
                      <a:pt x="279443" y="74807"/>
                    </a:cubicBezTo>
                    <a:lnTo>
                      <a:pt x="279443" y="34306"/>
                    </a:lnTo>
                    <a:lnTo>
                      <a:pt x="292366" y="34306"/>
                    </a:lnTo>
                    <a:lnTo>
                      <a:pt x="292366" y="29510"/>
                    </a:lnTo>
                    <a:lnTo>
                      <a:pt x="279443" y="29510"/>
                    </a:lnTo>
                    <a:lnTo>
                      <a:pt x="279443" y="9859"/>
                    </a:lnTo>
                    <a:lnTo>
                      <a:pt x="276179" y="9859"/>
                    </a:lnTo>
                    <a:cubicBezTo>
                      <a:pt x="275580" y="12790"/>
                      <a:pt x="274980" y="15521"/>
                      <a:pt x="274181" y="18185"/>
                    </a:cubicBezTo>
                    <a:cubicBezTo>
                      <a:pt x="273448" y="20783"/>
                      <a:pt x="272382" y="23115"/>
                      <a:pt x="271050" y="25047"/>
                    </a:cubicBezTo>
                    <a:cubicBezTo>
                      <a:pt x="269718" y="27045"/>
                      <a:pt x="268052" y="28577"/>
                      <a:pt x="265987" y="29776"/>
                    </a:cubicBezTo>
                    <a:cubicBezTo>
                      <a:pt x="263922" y="30909"/>
                      <a:pt x="261258" y="31508"/>
                      <a:pt x="258060" y="31508"/>
                    </a:cubicBezTo>
                    <a:lnTo>
                      <a:pt x="258060" y="34306"/>
                    </a:lnTo>
                    <a:lnTo>
                      <a:pt x="267986" y="34306"/>
                    </a:lnTo>
                    <a:lnTo>
                      <a:pt x="267986" y="74807"/>
                    </a:lnTo>
                    <a:cubicBezTo>
                      <a:pt x="267986" y="76805"/>
                      <a:pt x="268186" y="78604"/>
                      <a:pt x="268652" y="80269"/>
                    </a:cubicBezTo>
                    <a:cubicBezTo>
                      <a:pt x="269118" y="81935"/>
                      <a:pt x="269784" y="83333"/>
                      <a:pt x="270717" y="84532"/>
                    </a:cubicBezTo>
                    <a:cubicBezTo>
                      <a:pt x="271649" y="85665"/>
                      <a:pt x="272848" y="86597"/>
                      <a:pt x="274247" y="87264"/>
                    </a:cubicBezTo>
                    <a:cubicBezTo>
                      <a:pt x="275646" y="87930"/>
                      <a:pt x="277312" y="88263"/>
                      <a:pt x="279243" y="88263"/>
                    </a:cubicBezTo>
                    <a:cubicBezTo>
                      <a:pt x="282974" y="88263"/>
                      <a:pt x="286104" y="87463"/>
                      <a:pt x="288636" y="85931"/>
                    </a:cubicBezTo>
                    <a:cubicBezTo>
                      <a:pt x="291167" y="84399"/>
                      <a:pt x="293166" y="82334"/>
                      <a:pt x="294764" y="79670"/>
                    </a:cubicBezTo>
                    <a:lnTo>
                      <a:pt x="291900" y="77738"/>
                    </a:lnTo>
                    <a:cubicBezTo>
                      <a:pt x="291100" y="78670"/>
                      <a:pt x="290168" y="79470"/>
                      <a:pt x="289169" y="80069"/>
                    </a:cubicBezTo>
                    <a:moveTo>
                      <a:pt x="335732" y="30376"/>
                    </a:moveTo>
                    <a:cubicBezTo>
                      <a:pt x="334932" y="29776"/>
                      <a:pt x="334000" y="29243"/>
                      <a:pt x="332934" y="28844"/>
                    </a:cubicBezTo>
                    <a:cubicBezTo>
                      <a:pt x="331868" y="28511"/>
                      <a:pt x="330736" y="28311"/>
                      <a:pt x="329470" y="28311"/>
                    </a:cubicBezTo>
                    <a:cubicBezTo>
                      <a:pt x="327938" y="28311"/>
                      <a:pt x="326406" y="28644"/>
                      <a:pt x="324940" y="29243"/>
                    </a:cubicBezTo>
                    <a:cubicBezTo>
                      <a:pt x="323475" y="29909"/>
                      <a:pt x="322009" y="30775"/>
                      <a:pt x="320610" y="31908"/>
                    </a:cubicBezTo>
                    <a:cubicBezTo>
                      <a:pt x="319211" y="33040"/>
                      <a:pt x="317879" y="34306"/>
                      <a:pt x="316614" y="35771"/>
                    </a:cubicBezTo>
                    <a:cubicBezTo>
                      <a:pt x="315348" y="37237"/>
                      <a:pt x="314149" y="38769"/>
                      <a:pt x="313016" y="40368"/>
                    </a:cubicBezTo>
                    <a:lnTo>
                      <a:pt x="313016" y="29510"/>
                    </a:lnTo>
                    <a:lnTo>
                      <a:pt x="301692" y="29510"/>
                    </a:lnTo>
                    <a:lnTo>
                      <a:pt x="301692" y="86997"/>
                    </a:lnTo>
                    <a:lnTo>
                      <a:pt x="313016" y="86997"/>
                    </a:lnTo>
                    <a:lnTo>
                      <a:pt x="313016" y="47162"/>
                    </a:lnTo>
                    <a:cubicBezTo>
                      <a:pt x="313816" y="45897"/>
                      <a:pt x="314549" y="44698"/>
                      <a:pt x="315348" y="43565"/>
                    </a:cubicBezTo>
                    <a:cubicBezTo>
                      <a:pt x="316147" y="42499"/>
                      <a:pt x="316880" y="41567"/>
                      <a:pt x="317679" y="40701"/>
                    </a:cubicBezTo>
                    <a:cubicBezTo>
                      <a:pt x="318479" y="39901"/>
                      <a:pt x="319211" y="39302"/>
                      <a:pt x="320011" y="38836"/>
                    </a:cubicBezTo>
                    <a:cubicBezTo>
                      <a:pt x="320810" y="38369"/>
                      <a:pt x="321543" y="38169"/>
                      <a:pt x="322276" y="38169"/>
                    </a:cubicBezTo>
                    <a:cubicBezTo>
                      <a:pt x="323208" y="38169"/>
                      <a:pt x="324074" y="38303"/>
                      <a:pt x="324674" y="38569"/>
                    </a:cubicBezTo>
                    <a:cubicBezTo>
                      <a:pt x="325340" y="38836"/>
                      <a:pt x="325939" y="39169"/>
                      <a:pt x="326606" y="39502"/>
                    </a:cubicBezTo>
                    <a:cubicBezTo>
                      <a:pt x="327205" y="39835"/>
                      <a:pt x="327938" y="40168"/>
                      <a:pt x="328671" y="40434"/>
                    </a:cubicBezTo>
                    <a:cubicBezTo>
                      <a:pt x="329403" y="40701"/>
                      <a:pt x="330469" y="40834"/>
                      <a:pt x="331735" y="40834"/>
                    </a:cubicBezTo>
                    <a:cubicBezTo>
                      <a:pt x="333800" y="40834"/>
                      <a:pt x="335399" y="40368"/>
                      <a:pt x="336598" y="39435"/>
                    </a:cubicBezTo>
                    <a:cubicBezTo>
                      <a:pt x="337730" y="38503"/>
                      <a:pt x="338330" y="37104"/>
                      <a:pt x="338330" y="35239"/>
                    </a:cubicBezTo>
                    <a:cubicBezTo>
                      <a:pt x="338330" y="34306"/>
                      <a:pt x="338063" y="33440"/>
                      <a:pt x="337597" y="32574"/>
                    </a:cubicBezTo>
                    <a:cubicBezTo>
                      <a:pt x="337130" y="31708"/>
                      <a:pt x="336531" y="30975"/>
                      <a:pt x="335665" y="30376"/>
                    </a:cubicBezTo>
                    <a:moveTo>
                      <a:pt x="375100" y="71010"/>
                    </a:moveTo>
                    <a:lnTo>
                      <a:pt x="352918" y="29576"/>
                    </a:lnTo>
                    <a:lnTo>
                      <a:pt x="339928" y="29576"/>
                    </a:lnTo>
                    <a:lnTo>
                      <a:pt x="369371" y="84333"/>
                    </a:lnTo>
                    <a:lnTo>
                      <a:pt x="365508" y="92926"/>
                    </a:lnTo>
                    <a:cubicBezTo>
                      <a:pt x="365041" y="93925"/>
                      <a:pt x="364509" y="95057"/>
                      <a:pt x="363976" y="96323"/>
                    </a:cubicBezTo>
                    <a:cubicBezTo>
                      <a:pt x="363443" y="97522"/>
                      <a:pt x="362777" y="98654"/>
                      <a:pt x="361977" y="99654"/>
                    </a:cubicBezTo>
                    <a:cubicBezTo>
                      <a:pt x="361244" y="100653"/>
                      <a:pt x="360379" y="101519"/>
                      <a:pt x="359446" y="102185"/>
                    </a:cubicBezTo>
                    <a:cubicBezTo>
                      <a:pt x="358513" y="102851"/>
                      <a:pt x="357448" y="103184"/>
                      <a:pt x="356315" y="103184"/>
                    </a:cubicBezTo>
                    <a:cubicBezTo>
                      <a:pt x="355183" y="103184"/>
                      <a:pt x="354317" y="103051"/>
                      <a:pt x="353717" y="102785"/>
                    </a:cubicBezTo>
                    <a:cubicBezTo>
                      <a:pt x="353051" y="102518"/>
                      <a:pt x="352452" y="102185"/>
                      <a:pt x="351919" y="101852"/>
                    </a:cubicBezTo>
                    <a:cubicBezTo>
                      <a:pt x="351319" y="101519"/>
                      <a:pt x="350720" y="101186"/>
                      <a:pt x="350053" y="100919"/>
                    </a:cubicBezTo>
                    <a:cubicBezTo>
                      <a:pt x="349387" y="100653"/>
                      <a:pt x="348388" y="100520"/>
                      <a:pt x="347189" y="100520"/>
                    </a:cubicBezTo>
                    <a:cubicBezTo>
                      <a:pt x="346123" y="100520"/>
                      <a:pt x="345191" y="100720"/>
                      <a:pt x="344391" y="101053"/>
                    </a:cubicBezTo>
                    <a:cubicBezTo>
                      <a:pt x="343525" y="101386"/>
                      <a:pt x="342859" y="101852"/>
                      <a:pt x="342260" y="102451"/>
                    </a:cubicBezTo>
                    <a:cubicBezTo>
                      <a:pt x="341660" y="103051"/>
                      <a:pt x="341194" y="103717"/>
                      <a:pt x="340861" y="104450"/>
                    </a:cubicBezTo>
                    <a:cubicBezTo>
                      <a:pt x="340528" y="105183"/>
                      <a:pt x="340395" y="105982"/>
                      <a:pt x="340395" y="106781"/>
                    </a:cubicBezTo>
                    <a:cubicBezTo>
                      <a:pt x="340395" y="107781"/>
                      <a:pt x="340661" y="108646"/>
                      <a:pt x="341127" y="109446"/>
                    </a:cubicBezTo>
                    <a:cubicBezTo>
                      <a:pt x="341594" y="110245"/>
                      <a:pt x="342260" y="110978"/>
                      <a:pt x="343126" y="111511"/>
                    </a:cubicBezTo>
                    <a:cubicBezTo>
                      <a:pt x="343925" y="112110"/>
                      <a:pt x="344924" y="112577"/>
                      <a:pt x="346057" y="112910"/>
                    </a:cubicBezTo>
                    <a:cubicBezTo>
                      <a:pt x="347189" y="113243"/>
                      <a:pt x="348388" y="113376"/>
                      <a:pt x="349654" y="113376"/>
                    </a:cubicBezTo>
                    <a:cubicBezTo>
                      <a:pt x="351452" y="113376"/>
                      <a:pt x="353318" y="113043"/>
                      <a:pt x="355183" y="112377"/>
                    </a:cubicBezTo>
                    <a:cubicBezTo>
                      <a:pt x="357114" y="111711"/>
                      <a:pt x="358913" y="110712"/>
                      <a:pt x="360712" y="109379"/>
                    </a:cubicBezTo>
                    <a:cubicBezTo>
                      <a:pt x="362510" y="108047"/>
                      <a:pt x="364242" y="106315"/>
                      <a:pt x="365841" y="104250"/>
                    </a:cubicBezTo>
                    <a:cubicBezTo>
                      <a:pt x="367440" y="102185"/>
                      <a:pt x="368905" y="99720"/>
                      <a:pt x="370104" y="96923"/>
                    </a:cubicBezTo>
                    <a:lnTo>
                      <a:pt x="399414" y="29443"/>
                    </a:lnTo>
                    <a:lnTo>
                      <a:pt x="393286" y="29443"/>
                    </a:lnTo>
                    <a:lnTo>
                      <a:pt x="375167" y="70877"/>
                    </a:lnTo>
                    <a:close/>
                    <a:moveTo>
                      <a:pt x="488343" y="36504"/>
                    </a:moveTo>
                    <a:cubicBezTo>
                      <a:pt x="485612" y="33973"/>
                      <a:pt x="482414" y="31974"/>
                      <a:pt x="478751" y="30509"/>
                    </a:cubicBezTo>
                    <a:cubicBezTo>
                      <a:pt x="475087" y="29043"/>
                      <a:pt x="471023" y="28311"/>
                      <a:pt x="466627" y="28311"/>
                    </a:cubicBezTo>
                    <a:cubicBezTo>
                      <a:pt x="462230" y="28311"/>
                      <a:pt x="458167" y="29110"/>
                      <a:pt x="454437" y="30709"/>
                    </a:cubicBezTo>
                    <a:cubicBezTo>
                      <a:pt x="450706" y="32307"/>
                      <a:pt x="447509" y="34506"/>
                      <a:pt x="444844" y="37237"/>
                    </a:cubicBezTo>
                    <a:cubicBezTo>
                      <a:pt x="442113" y="40035"/>
                      <a:pt x="440048" y="43232"/>
                      <a:pt x="438516" y="46962"/>
                    </a:cubicBezTo>
                    <a:cubicBezTo>
                      <a:pt x="436984" y="50693"/>
                      <a:pt x="436251" y="54690"/>
                      <a:pt x="436251" y="58886"/>
                    </a:cubicBezTo>
                    <a:cubicBezTo>
                      <a:pt x="436251" y="63083"/>
                      <a:pt x="436984" y="66680"/>
                      <a:pt x="438516" y="70277"/>
                    </a:cubicBezTo>
                    <a:cubicBezTo>
                      <a:pt x="440048" y="73808"/>
                      <a:pt x="442113" y="76939"/>
                      <a:pt x="444844" y="79536"/>
                    </a:cubicBezTo>
                    <a:cubicBezTo>
                      <a:pt x="447509" y="82201"/>
                      <a:pt x="450706" y="84266"/>
                      <a:pt x="454437" y="85798"/>
                    </a:cubicBezTo>
                    <a:cubicBezTo>
                      <a:pt x="458167" y="87330"/>
                      <a:pt x="462230" y="88130"/>
                      <a:pt x="466627" y="88130"/>
                    </a:cubicBezTo>
                    <a:cubicBezTo>
                      <a:pt x="471023" y="88130"/>
                      <a:pt x="475087" y="87330"/>
                      <a:pt x="478751" y="85598"/>
                    </a:cubicBezTo>
                    <a:cubicBezTo>
                      <a:pt x="482481" y="83933"/>
                      <a:pt x="485678" y="81668"/>
                      <a:pt x="488343" y="78804"/>
                    </a:cubicBezTo>
                    <a:cubicBezTo>
                      <a:pt x="491074" y="75939"/>
                      <a:pt x="493139" y="72542"/>
                      <a:pt x="494671" y="68745"/>
                    </a:cubicBezTo>
                    <a:cubicBezTo>
                      <a:pt x="496203" y="64881"/>
                      <a:pt x="496936" y="60818"/>
                      <a:pt x="496936" y="56422"/>
                    </a:cubicBezTo>
                    <a:cubicBezTo>
                      <a:pt x="496936" y="52491"/>
                      <a:pt x="496203" y="48828"/>
                      <a:pt x="494671" y="45364"/>
                    </a:cubicBezTo>
                    <a:cubicBezTo>
                      <a:pt x="493139" y="41900"/>
                      <a:pt x="491007" y="38902"/>
                      <a:pt x="488343" y="36371"/>
                    </a:cubicBezTo>
                    <a:moveTo>
                      <a:pt x="482947" y="70743"/>
                    </a:moveTo>
                    <a:cubicBezTo>
                      <a:pt x="482214" y="73341"/>
                      <a:pt x="481149" y="75606"/>
                      <a:pt x="479750" y="77605"/>
                    </a:cubicBezTo>
                    <a:cubicBezTo>
                      <a:pt x="478418" y="79536"/>
                      <a:pt x="476752" y="81135"/>
                      <a:pt x="474887" y="82268"/>
                    </a:cubicBezTo>
                    <a:cubicBezTo>
                      <a:pt x="473022" y="83400"/>
                      <a:pt x="470957" y="84000"/>
                      <a:pt x="468692" y="84000"/>
                    </a:cubicBezTo>
                    <a:cubicBezTo>
                      <a:pt x="465561" y="84000"/>
                      <a:pt x="462830" y="83200"/>
                      <a:pt x="460365" y="81601"/>
                    </a:cubicBezTo>
                    <a:cubicBezTo>
                      <a:pt x="457901" y="80003"/>
                      <a:pt x="455836" y="77871"/>
                      <a:pt x="454170" y="75140"/>
                    </a:cubicBezTo>
                    <a:cubicBezTo>
                      <a:pt x="452505" y="72409"/>
                      <a:pt x="451239" y="69211"/>
                      <a:pt x="450307" y="65548"/>
                    </a:cubicBezTo>
                    <a:cubicBezTo>
                      <a:pt x="449441" y="61884"/>
                      <a:pt x="448974" y="57954"/>
                      <a:pt x="448974" y="53757"/>
                    </a:cubicBezTo>
                    <a:cubicBezTo>
                      <a:pt x="448974" y="50893"/>
                      <a:pt x="449374" y="48161"/>
                      <a:pt x="450240" y="45564"/>
                    </a:cubicBezTo>
                    <a:cubicBezTo>
                      <a:pt x="451039" y="42966"/>
                      <a:pt x="452172" y="40767"/>
                      <a:pt x="453504" y="38836"/>
                    </a:cubicBezTo>
                    <a:cubicBezTo>
                      <a:pt x="454903" y="36904"/>
                      <a:pt x="456502" y="35372"/>
                      <a:pt x="458234" y="34306"/>
                    </a:cubicBezTo>
                    <a:cubicBezTo>
                      <a:pt x="460032" y="33173"/>
                      <a:pt x="461897" y="32641"/>
                      <a:pt x="463829" y="32641"/>
                    </a:cubicBezTo>
                    <a:cubicBezTo>
                      <a:pt x="467560" y="32641"/>
                      <a:pt x="470757" y="33440"/>
                      <a:pt x="473288" y="34972"/>
                    </a:cubicBezTo>
                    <a:cubicBezTo>
                      <a:pt x="475886" y="36504"/>
                      <a:pt x="477951" y="38636"/>
                      <a:pt x="479550" y="41367"/>
                    </a:cubicBezTo>
                    <a:cubicBezTo>
                      <a:pt x="481149" y="44031"/>
                      <a:pt x="482281" y="47229"/>
                      <a:pt x="483014" y="50826"/>
                    </a:cubicBezTo>
                    <a:cubicBezTo>
                      <a:pt x="483747" y="54423"/>
                      <a:pt x="484080" y="58353"/>
                      <a:pt x="484080" y="62550"/>
                    </a:cubicBezTo>
                    <a:cubicBezTo>
                      <a:pt x="484080" y="65481"/>
                      <a:pt x="483680" y="68212"/>
                      <a:pt x="482947" y="70810"/>
                    </a:cubicBezTo>
                    <a:moveTo>
                      <a:pt x="548028" y="2931"/>
                    </a:moveTo>
                    <a:cubicBezTo>
                      <a:pt x="546696" y="2065"/>
                      <a:pt x="545031" y="1332"/>
                      <a:pt x="543032" y="866"/>
                    </a:cubicBezTo>
                    <a:cubicBezTo>
                      <a:pt x="541034" y="333"/>
                      <a:pt x="538769" y="67"/>
                      <a:pt x="536238" y="67"/>
                    </a:cubicBezTo>
                    <a:cubicBezTo>
                      <a:pt x="533307" y="67"/>
                      <a:pt x="530509" y="666"/>
                      <a:pt x="527911" y="1799"/>
                    </a:cubicBezTo>
                    <a:cubicBezTo>
                      <a:pt x="525313" y="2998"/>
                      <a:pt x="523048" y="4596"/>
                      <a:pt x="521117" y="6661"/>
                    </a:cubicBezTo>
                    <a:cubicBezTo>
                      <a:pt x="519185" y="8726"/>
                      <a:pt x="517653" y="11124"/>
                      <a:pt x="516520" y="13856"/>
                    </a:cubicBezTo>
                    <a:cubicBezTo>
                      <a:pt x="515388" y="16653"/>
                      <a:pt x="514855" y="19584"/>
                      <a:pt x="514855" y="22715"/>
                    </a:cubicBezTo>
                    <a:lnTo>
                      <a:pt x="514855" y="29443"/>
                    </a:lnTo>
                    <a:lnTo>
                      <a:pt x="502798" y="29443"/>
                    </a:lnTo>
                    <a:lnTo>
                      <a:pt x="502798" y="34239"/>
                    </a:lnTo>
                    <a:lnTo>
                      <a:pt x="514855" y="34239"/>
                    </a:lnTo>
                    <a:lnTo>
                      <a:pt x="514855" y="86931"/>
                    </a:lnTo>
                    <a:lnTo>
                      <a:pt x="526313" y="86931"/>
                    </a:lnTo>
                    <a:lnTo>
                      <a:pt x="526313" y="34239"/>
                    </a:lnTo>
                    <a:lnTo>
                      <a:pt x="541700" y="34239"/>
                    </a:lnTo>
                    <a:lnTo>
                      <a:pt x="541700" y="29443"/>
                    </a:lnTo>
                    <a:lnTo>
                      <a:pt x="526313" y="29443"/>
                    </a:lnTo>
                    <a:lnTo>
                      <a:pt x="526313" y="15787"/>
                    </a:lnTo>
                    <a:cubicBezTo>
                      <a:pt x="526313" y="14322"/>
                      <a:pt x="526512" y="12923"/>
                      <a:pt x="526912" y="11524"/>
                    </a:cubicBezTo>
                    <a:cubicBezTo>
                      <a:pt x="527312" y="10125"/>
                      <a:pt x="527845" y="8926"/>
                      <a:pt x="528577" y="7860"/>
                    </a:cubicBezTo>
                    <a:cubicBezTo>
                      <a:pt x="529243" y="6795"/>
                      <a:pt x="530109" y="5929"/>
                      <a:pt x="531109" y="5262"/>
                    </a:cubicBezTo>
                    <a:cubicBezTo>
                      <a:pt x="532108" y="4596"/>
                      <a:pt x="533174" y="4263"/>
                      <a:pt x="534306" y="4263"/>
                    </a:cubicBezTo>
                    <a:cubicBezTo>
                      <a:pt x="535838" y="4263"/>
                      <a:pt x="536971" y="4530"/>
                      <a:pt x="537770" y="5063"/>
                    </a:cubicBezTo>
                    <a:cubicBezTo>
                      <a:pt x="538569" y="5596"/>
                      <a:pt x="539169" y="6262"/>
                      <a:pt x="539635" y="7128"/>
                    </a:cubicBezTo>
                    <a:cubicBezTo>
                      <a:pt x="540035" y="7927"/>
                      <a:pt x="540368" y="8793"/>
                      <a:pt x="540634" y="9792"/>
                    </a:cubicBezTo>
                    <a:cubicBezTo>
                      <a:pt x="540901" y="10725"/>
                      <a:pt x="541167" y="11657"/>
                      <a:pt x="541567" y="12457"/>
                    </a:cubicBezTo>
                    <a:cubicBezTo>
                      <a:pt x="541967" y="13256"/>
                      <a:pt x="542500" y="13922"/>
                      <a:pt x="543232" y="14522"/>
                    </a:cubicBezTo>
                    <a:cubicBezTo>
                      <a:pt x="543965" y="15055"/>
                      <a:pt x="545031" y="15321"/>
                      <a:pt x="546430" y="15321"/>
                    </a:cubicBezTo>
                    <a:cubicBezTo>
                      <a:pt x="547229" y="15321"/>
                      <a:pt x="547962" y="15188"/>
                      <a:pt x="548695" y="14921"/>
                    </a:cubicBezTo>
                    <a:cubicBezTo>
                      <a:pt x="549427" y="14655"/>
                      <a:pt x="550027" y="14322"/>
                      <a:pt x="550560" y="13856"/>
                    </a:cubicBezTo>
                    <a:cubicBezTo>
                      <a:pt x="551093" y="13389"/>
                      <a:pt x="551559" y="12856"/>
                      <a:pt x="551825" y="12190"/>
                    </a:cubicBezTo>
                    <a:cubicBezTo>
                      <a:pt x="552158" y="11524"/>
                      <a:pt x="552292" y="10791"/>
                      <a:pt x="552292" y="9925"/>
                    </a:cubicBezTo>
                    <a:cubicBezTo>
                      <a:pt x="552292" y="8593"/>
                      <a:pt x="551959" y="7327"/>
                      <a:pt x="551226" y="6128"/>
                    </a:cubicBezTo>
                    <a:cubicBezTo>
                      <a:pt x="550493" y="4929"/>
                      <a:pt x="549494" y="3864"/>
                      <a:pt x="548095" y="2998"/>
                    </a:cubicBezTo>
                    <a:moveTo>
                      <a:pt x="635825" y="46363"/>
                    </a:moveTo>
                    <a:lnTo>
                      <a:pt x="598388" y="46363"/>
                    </a:lnTo>
                    <a:lnTo>
                      <a:pt x="598388" y="12390"/>
                    </a:lnTo>
                    <a:lnTo>
                      <a:pt x="585865" y="12390"/>
                    </a:lnTo>
                    <a:lnTo>
                      <a:pt x="585865" y="86931"/>
                    </a:lnTo>
                    <a:lnTo>
                      <a:pt x="598388" y="86931"/>
                    </a:lnTo>
                    <a:lnTo>
                      <a:pt x="598388" y="51159"/>
                    </a:lnTo>
                    <a:lnTo>
                      <a:pt x="635825" y="51159"/>
                    </a:lnTo>
                    <a:lnTo>
                      <a:pt x="635825" y="86931"/>
                    </a:lnTo>
                    <a:lnTo>
                      <a:pt x="648348" y="86931"/>
                    </a:lnTo>
                    <a:lnTo>
                      <a:pt x="648348" y="12390"/>
                    </a:lnTo>
                    <a:lnTo>
                      <a:pt x="635825" y="12390"/>
                    </a:lnTo>
                    <a:lnTo>
                      <a:pt x="635825" y="46363"/>
                    </a:lnTo>
                    <a:close/>
                    <a:moveTo>
                      <a:pt x="711098" y="70610"/>
                    </a:moveTo>
                    <a:cubicBezTo>
                      <a:pt x="709766" y="72342"/>
                      <a:pt x="708234" y="73808"/>
                      <a:pt x="706369" y="75073"/>
                    </a:cubicBezTo>
                    <a:cubicBezTo>
                      <a:pt x="704504" y="76406"/>
                      <a:pt x="702438" y="77405"/>
                      <a:pt x="700173" y="78271"/>
                    </a:cubicBezTo>
                    <a:cubicBezTo>
                      <a:pt x="697909" y="79070"/>
                      <a:pt x="695511" y="79470"/>
                      <a:pt x="692979" y="79470"/>
                    </a:cubicBezTo>
                    <a:cubicBezTo>
                      <a:pt x="690048" y="79470"/>
                      <a:pt x="687317" y="78804"/>
                      <a:pt x="684786" y="77405"/>
                    </a:cubicBezTo>
                    <a:cubicBezTo>
                      <a:pt x="682254" y="76073"/>
                      <a:pt x="680123" y="74207"/>
                      <a:pt x="678391" y="71809"/>
                    </a:cubicBezTo>
                    <a:cubicBezTo>
                      <a:pt x="676592" y="69411"/>
                      <a:pt x="675193" y="66613"/>
                      <a:pt x="674194" y="63283"/>
                    </a:cubicBezTo>
                    <a:cubicBezTo>
                      <a:pt x="673195" y="60019"/>
                      <a:pt x="672662" y="56422"/>
                      <a:pt x="672662" y="52558"/>
                    </a:cubicBezTo>
                    <a:lnTo>
                      <a:pt x="715561" y="52558"/>
                    </a:lnTo>
                    <a:cubicBezTo>
                      <a:pt x="715561" y="49361"/>
                      <a:pt x="714962" y="46296"/>
                      <a:pt x="713696" y="43365"/>
                    </a:cubicBezTo>
                    <a:cubicBezTo>
                      <a:pt x="712430" y="40434"/>
                      <a:pt x="710699" y="37836"/>
                      <a:pt x="708434" y="35638"/>
                    </a:cubicBezTo>
                    <a:cubicBezTo>
                      <a:pt x="706169" y="33440"/>
                      <a:pt x="703504" y="31641"/>
                      <a:pt x="700373" y="30309"/>
                    </a:cubicBezTo>
                    <a:cubicBezTo>
                      <a:pt x="697242" y="28977"/>
                      <a:pt x="693779" y="28311"/>
                      <a:pt x="689982" y="28311"/>
                    </a:cubicBezTo>
                    <a:cubicBezTo>
                      <a:pt x="685718" y="28311"/>
                      <a:pt x="681855" y="29110"/>
                      <a:pt x="678391" y="30709"/>
                    </a:cubicBezTo>
                    <a:cubicBezTo>
                      <a:pt x="674927" y="32307"/>
                      <a:pt x="671929" y="34572"/>
                      <a:pt x="669465" y="37370"/>
                    </a:cubicBezTo>
                    <a:cubicBezTo>
                      <a:pt x="667000" y="40235"/>
                      <a:pt x="665068" y="43632"/>
                      <a:pt x="663736" y="47562"/>
                    </a:cubicBezTo>
                    <a:cubicBezTo>
                      <a:pt x="662404" y="51492"/>
                      <a:pt x="661738" y="55755"/>
                      <a:pt x="661738" y="60352"/>
                    </a:cubicBezTo>
                    <a:cubicBezTo>
                      <a:pt x="661738" y="64215"/>
                      <a:pt x="662470" y="67812"/>
                      <a:pt x="663936" y="71210"/>
                    </a:cubicBezTo>
                    <a:cubicBezTo>
                      <a:pt x="665401" y="74607"/>
                      <a:pt x="667400" y="77538"/>
                      <a:pt x="669998" y="80003"/>
                    </a:cubicBezTo>
                    <a:cubicBezTo>
                      <a:pt x="672529" y="82534"/>
                      <a:pt x="675527" y="84532"/>
                      <a:pt x="678924" y="85998"/>
                    </a:cubicBezTo>
                    <a:cubicBezTo>
                      <a:pt x="682321" y="87463"/>
                      <a:pt x="685985" y="88196"/>
                      <a:pt x="689848" y="88196"/>
                    </a:cubicBezTo>
                    <a:cubicBezTo>
                      <a:pt x="692780" y="88196"/>
                      <a:pt x="695711" y="87663"/>
                      <a:pt x="698642" y="86531"/>
                    </a:cubicBezTo>
                    <a:cubicBezTo>
                      <a:pt x="701573" y="85398"/>
                      <a:pt x="704237" y="83866"/>
                      <a:pt x="706635" y="81935"/>
                    </a:cubicBezTo>
                    <a:cubicBezTo>
                      <a:pt x="709100" y="80003"/>
                      <a:pt x="711231" y="77738"/>
                      <a:pt x="713097" y="75207"/>
                    </a:cubicBezTo>
                    <a:cubicBezTo>
                      <a:pt x="714895" y="72609"/>
                      <a:pt x="716294" y="69811"/>
                      <a:pt x="717093" y="66880"/>
                    </a:cubicBezTo>
                    <a:lnTo>
                      <a:pt x="713829" y="65414"/>
                    </a:lnTo>
                    <a:cubicBezTo>
                      <a:pt x="713296" y="67213"/>
                      <a:pt x="712364" y="68945"/>
                      <a:pt x="711098" y="70610"/>
                    </a:cubicBezTo>
                    <a:moveTo>
                      <a:pt x="674194" y="41833"/>
                    </a:moveTo>
                    <a:cubicBezTo>
                      <a:pt x="674994" y="39968"/>
                      <a:pt x="675993" y="38369"/>
                      <a:pt x="677258" y="36970"/>
                    </a:cubicBezTo>
                    <a:cubicBezTo>
                      <a:pt x="678458" y="35638"/>
                      <a:pt x="679923" y="34572"/>
                      <a:pt x="681522" y="33773"/>
                    </a:cubicBezTo>
                    <a:cubicBezTo>
                      <a:pt x="683120" y="32974"/>
                      <a:pt x="684786" y="32574"/>
                      <a:pt x="686451" y="32574"/>
                    </a:cubicBezTo>
                    <a:cubicBezTo>
                      <a:pt x="688516" y="32574"/>
                      <a:pt x="690448" y="32974"/>
                      <a:pt x="692246" y="33773"/>
                    </a:cubicBezTo>
                    <a:cubicBezTo>
                      <a:pt x="694045" y="34572"/>
                      <a:pt x="695644" y="35638"/>
                      <a:pt x="696976" y="37037"/>
                    </a:cubicBezTo>
                    <a:cubicBezTo>
                      <a:pt x="698308" y="38436"/>
                      <a:pt x="699374" y="40035"/>
                      <a:pt x="700107" y="41900"/>
                    </a:cubicBezTo>
                    <a:cubicBezTo>
                      <a:pt x="700840" y="43765"/>
                      <a:pt x="701239" y="45763"/>
                      <a:pt x="701239" y="47962"/>
                    </a:cubicBezTo>
                    <a:lnTo>
                      <a:pt x="672729" y="47962"/>
                    </a:lnTo>
                    <a:cubicBezTo>
                      <a:pt x="672929" y="45763"/>
                      <a:pt x="673395" y="43698"/>
                      <a:pt x="674194" y="41833"/>
                    </a:cubicBezTo>
                    <a:moveTo>
                      <a:pt x="765588" y="32507"/>
                    </a:moveTo>
                    <a:cubicBezTo>
                      <a:pt x="763989" y="31175"/>
                      <a:pt x="761858" y="30176"/>
                      <a:pt x="759260" y="29443"/>
                    </a:cubicBezTo>
                    <a:cubicBezTo>
                      <a:pt x="756662" y="28710"/>
                      <a:pt x="753464" y="28311"/>
                      <a:pt x="749667" y="28311"/>
                    </a:cubicBezTo>
                    <a:cubicBezTo>
                      <a:pt x="746537" y="28311"/>
                      <a:pt x="743606" y="28644"/>
                      <a:pt x="740808" y="29376"/>
                    </a:cubicBezTo>
                    <a:cubicBezTo>
                      <a:pt x="738010" y="30043"/>
                      <a:pt x="735545" y="31042"/>
                      <a:pt x="733414" y="32241"/>
                    </a:cubicBezTo>
                    <a:cubicBezTo>
                      <a:pt x="731349" y="33440"/>
                      <a:pt x="729617" y="34839"/>
                      <a:pt x="728351" y="36504"/>
                    </a:cubicBezTo>
                    <a:cubicBezTo>
                      <a:pt x="727085" y="38103"/>
                      <a:pt x="726486" y="39901"/>
                      <a:pt x="726486" y="41767"/>
                    </a:cubicBezTo>
                    <a:cubicBezTo>
                      <a:pt x="726486" y="42766"/>
                      <a:pt x="726619" y="43632"/>
                      <a:pt x="726886" y="44431"/>
                    </a:cubicBezTo>
                    <a:cubicBezTo>
                      <a:pt x="727152" y="45231"/>
                      <a:pt x="727618" y="45963"/>
                      <a:pt x="728085" y="46563"/>
                    </a:cubicBezTo>
                    <a:cubicBezTo>
                      <a:pt x="728618" y="47162"/>
                      <a:pt x="729284" y="47629"/>
                      <a:pt x="730016" y="47962"/>
                    </a:cubicBezTo>
                    <a:cubicBezTo>
                      <a:pt x="730749" y="48295"/>
                      <a:pt x="731549" y="48495"/>
                      <a:pt x="732414" y="48495"/>
                    </a:cubicBezTo>
                    <a:cubicBezTo>
                      <a:pt x="733547" y="48495"/>
                      <a:pt x="734480" y="48295"/>
                      <a:pt x="735212" y="47828"/>
                    </a:cubicBezTo>
                    <a:cubicBezTo>
                      <a:pt x="735945" y="47362"/>
                      <a:pt x="736545" y="46829"/>
                      <a:pt x="736944" y="46163"/>
                    </a:cubicBezTo>
                    <a:cubicBezTo>
                      <a:pt x="737410" y="45497"/>
                      <a:pt x="737677" y="44631"/>
                      <a:pt x="737810" y="43698"/>
                    </a:cubicBezTo>
                    <a:cubicBezTo>
                      <a:pt x="738010" y="42766"/>
                      <a:pt x="738077" y="41833"/>
                      <a:pt x="738077" y="40834"/>
                    </a:cubicBezTo>
                    <a:cubicBezTo>
                      <a:pt x="738077" y="39768"/>
                      <a:pt x="738210" y="38702"/>
                      <a:pt x="738476" y="37637"/>
                    </a:cubicBezTo>
                    <a:cubicBezTo>
                      <a:pt x="738743" y="36571"/>
                      <a:pt x="739209" y="35638"/>
                      <a:pt x="739875" y="34839"/>
                    </a:cubicBezTo>
                    <a:cubicBezTo>
                      <a:pt x="740541" y="34039"/>
                      <a:pt x="741541" y="33373"/>
                      <a:pt x="742740" y="32840"/>
                    </a:cubicBezTo>
                    <a:cubicBezTo>
                      <a:pt x="743939" y="32307"/>
                      <a:pt x="745537" y="32108"/>
                      <a:pt x="747469" y="32108"/>
                    </a:cubicBezTo>
                    <a:cubicBezTo>
                      <a:pt x="749201" y="32108"/>
                      <a:pt x="750733" y="32374"/>
                      <a:pt x="752065" y="32840"/>
                    </a:cubicBezTo>
                    <a:cubicBezTo>
                      <a:pt x="753464" y="33307"/>
                      <a:pt x="754597" y="34106"/>
                      <a:pt x="755596" y="35239"/>
                    </a:cubicBezTo>
                    <a:cubicBezTo>
                      <a:pt x="756595" y="36371"/>
                      <a:pt x="757328" y="37770"/>
                      <a:pt x="757794" y="39568"/>
                    </a:cubicBezTo>
                    <a:cubicBezTo>
                      <a:pt x="758327" y="41367"/>
                      <a:pt x="758527" y="43565"/>
                      <a:pt x="758527" y="46163"/>
                    </a:cubicBezTo>
                    <a:lnTo>
                      <a:pt x="758527" y="49760"/>
                    </a:lnTo>
                    <a:cubicBezTo>
                      <a:pt x="755929" y="50426"/>
                      <a:pt x="753331" y="51092"/>
                      <a:pt x="750667" y="51825"/>
                    </a:cubicBezTo>
                    <a:cubicBezTo>
                      <a:pt x="747935" y="52558"/>
                      <a:pt x="745337" y="53424"/>
                      <a:pt x="742806" y="54357"/>
                    </a:cubicBezTo>
                    <a:cubicBezTo>
                      <a:pt x="740275" y="55356"/>
                      <a:pt x="737877" y="56422"/>
                      <a:pt x="735612" y="57621"/>
                    </a:cubicBezTo>
                    <a:cubicBezTo>
                      <a:pt x="733347" y="58820"/>
                      <a:pt x="731349" y="60219"/>
                      <a:pt x="729683" y="61817"/>
                    </a:cubicBezTo>
                    <a:cubicBezTo>
                      <a:pt x="727951" y="63416"/>
                      <a:pt x="726619" y="65148"/>
                      <a:pt x="725687" y="67146"/>
                    </a:cubicBezTo>
                    <a:cubicBezTo>
                      <a:pt x="724687" y="69145"/>
                      <a:pt x="724221" y="71343"/>
                      <a:pt x="724221" y="73808"/>
                    </a:cubicBezTo>
                    <a:cubicBezTo>
                      <a:pt x="724221" y="75806"/>
                      <a:pt x="724554" y="77738"/>
                      <a:pt x="725220" y="79470"/>
                    </a:cubicBezTo>
                    <a:cubicBezTo>
                      <a:pt x="725886" y="81202"/>
                      <a:pt x="726886" y="82734"/>
                      <a:pt x="728151" y="84000"/>
                    </a:cubicBezTo>
                    <a:cubicBezTo>
                      <a:pt x="729417" y="85265"/>
                      <a:pt x="730949" y="86331"/>
                      <a:pt x="732814" y="87064"/>
                    </a:cubicBezTo>
                    <a:cubicBezTo>
                      <a:pt x="734613" y="87796"/>
                      <a:pt x="736678" y="88196"/>
                      <a:pt x="738876" y="88196"/>
                    </a:cubicBezTo>
                    <a:cubicBezTo>
                      <a:pt x="741274" y="88196"/>
                      <a:pt x="743406" y="87930"/>
                      <a:pt x="745271" y="87397"/>
                    </a:cubicBezTo>
                    <a:cubicBezTo>
                      <a:pt x="747136" y="86797"/>
                      <a:pt x="748801" y="86131"/>
                      <a:pt x="750267" y="85199"/>
                    </a:cubicBezTo>
                    <a:cubicBezTo>
                      <a:pt x="751799" y="84333"/>
                      <a:pt x="753198" y="83333"/>
                      <a:pt x="754530" y="82268"/>
                    </a:cubicBezTo>
                    <a:cubicBezTo>
                      <a:pt x="755796" y="81202"/>
                      <a:pt x="757195" y="80136"/>
                      <a:pt x="758527" y="79070"/>
                    </a:cubicBezTo>
                    <a:lnTo>
                      <a:pt x="758527" y="86931"/>
                    </a:lnTo>
                    <a:lnTo>
                      <a:pt x="769984" y="86931"/>
                    </a:lnTo>
                    <a:lnTo>
                      <a:pt x="769984" y="43499"/>
                    </a:lnTo>
                    <a:cubicBezTo>
                      <a:pt x="769984" y="41234"/>
                      <a:pt x="769651" y="39169"/>
                      <a:pt x="768919" y="37237"/>
                    </a:cubicBezTo>
                    <a:cubicBezTo>
                      <a:pt x="768186" y="35372"/>
                      <a:pt x="767054" y="33706"/>
                      <a:pt x="765455" y="32441"/>
                    </a:cubicBezTo>
                    <a:moveTo>
                      <a:pt x="758660" y="74940"/>
                    </a:moveTo>
                    <a:cubicBezTo>
                      <a:pt x="757528" y="75806"/>
                      <a:pt x="756395" y="76605"/>
                      <a:pt x="755329" y="77405"/>
                    </a:cubicBezTo>
                    <a:cubicBezTo>
                      <a:pt x="754264" y="78138"/>
                      <a:pt x="753131" y="78804"/>
                      <a:pt x="752065" y="79403"/>
                    </a:cubicBezTo>
                    <a:cubicBezTo>
                      <a:pt x="750933" y="80003"/>
                      <a:pt x="749867" y="80469"/>
                      <a:pt x="748668" y="80802"/>
                    </a:cubicBezTo>
                    <a:cubicBezTo>
                      <a:pt x="747469" y="81135"/>
                      <a:pt x="746270" y="81335"/>
                      <a:pt x="745004" y="81335"/>
                    </a:cubicBezTo>
                    <a:cubicBezTo>
                      <a:pt x="743805" y="81335"/>
                      <a:pt x="742606" y="81069"/>
                      <a:pt x="741474" y="80536"/>
                    </a:cubicBezTo>
                    <a:cubicBezTo>
                      <a:pt x="740341" y="80003"/>
                      <a:pt x="739342" y="79270"/>
                      <a:pt x="738476" y="78271"/>
                    </a:cubicBezTo>
                    <a:cubicBezTo>
                      <a:pt x="737610" y="77338"/>
                      <a:pt x="736944" y="76206"/>
                      <a:pt x="736411" y="74940"/>
                    </a:cubicBezTo>
                    <a:cubicBezTo>
                      <a:pt x="735878" y="73674"/>
                      <a:pt x="735612" y="72342"/>
                      <a:pt x="735612" y="70943"/>
                    </a:cubicBezTo>
                    <a:cubicBezTo>
                      <a:pt x="735612" y="69544"/>
                      <a:pt x="735945" y="68279"/>
                      <a:pt x="736611" y="67013"/>
                    </a:cubicBezTo>
                    <a:cubicBezTo>
                      <a:pt x="737277" y="65747"/>
                      <a:pt x="738210" y="64615"/>
                      <a:pt x="739409" y="63483"/>
                    </a:cubicBezTo>
                    <a:cubicBezTo>
                      <a:pt x="740541" y="62350"/>
                      <a:pt x="741940" y="61351"/>
                      <a:pt x="743472" y="60352"/>
                    </a:cubicBezTo>
                    <a:cubicBezTo>
                      <a:pt x="745004" y="59353"/>
                      <a:pt x="746603" y="58420"/>
                      <a:pt x="748335" y="57621"/>
                    </a:cubicBezTo>
                    <a:cubicBezTo>
                      <a:pt x="750000" y="56755"/>
                      <a:pt x="751799" y="56022"/>
                      <a:pt x="753531" y="55356"/>
                    </a:cubicBezTo>
                    <a:cubicBezTo>
                      <a:pt x="755263" y="54690"/>
                      <a:pt x="756995" y="54090"/>
                      <a:pt x="758660" y="53557"/>
                    </a:cubicBezTo>
                    <a:lnTo>
                      <a:pt x="758660" y="75007"/>
                    </a:lnTo>
                    <a:close/>
                    <a:moveTo>
                      <a:pt x="785905" y="3331"/>
                    </a:moveTo>
                    <a:lnTo>
                      <a:pt x="785905" y="86997"/>
                    </a:lnTo>
                    <a:lnTo>
                      <a:pt x="797296" y="86997"/>
                    </a:lnTo>
                    <a:lnTo>
                      <a:pt x="797296" y="67"/>
                    </a:lnTo>
                    <a:lnTo>
                      <a:pt x="794032" y="67"/>
                    </a:lnTo>
                    <a:lnTo>
                      <a:pt x="785905" y="3331"/>
                    </a:lnTo>
                    <a:close/>
                    <a:moveTo>
                      <a:pt x="836265" y="80003"/>
                    </a:moveTo>
                    <a:cubicBezTo>
                      <a:pt x="835199" y="80669"/>
                      <a:pt x="834067" y="80935"/>
                      <a:pt x="832734" y="80935"/>
                    </a:cubicBezTo>
                    <a:cubicBezTo>
                      <a:pt x="831868" y="80935"/>
                      <a:pt x="831069" y="80802"/>
                      <a:pt x="830336" y="80469"/>
                    </a:cubicBezTo>
                    <a:cubicBezTo>
                      <a:pt x="829603" y="80136"/>
                      <a:pt x="828937" y="79736"/>
                      <a:pt x="828338" y="79137"/>
                    </a:cubicBezTo>
                    <a:cubicBezTo>
                      <a:pt x="827805" y="78604"/>
                      <a:pt x="827339" y="77938"/>
                      <a:pt x="827006" y="77205"/>
                    </a:cubicBezTo>
                    <a:cubicBezTo>
                      <a:pt x="826672" y="76472"/>
                      <a:pt x="826539" y="75673"/>
                      <a:pt x="826539" y="74807"/>
                    </a:cubicBezTo>
                    <a:lnTo>
                      <a:pt x="826539" y="34306"/>
                    </a:lnTo>
                    <a:lnTo>
                      <a:pt x="839462" y="34306"/>
                    </a:lnTo>
                    <a:lnTo>
                      <a:pt x="839462" y="29510"/>
                    </a:lnTo>
                    <a:lnTo>
                      <a:pt x="826539" y="29510"/>
                    </a:lnTo>
                    <a:lnTo>
                      <a:pt x="826539" y="9859"/>
                    </a:lnTo>
                    <a:lnTo>
                      <a:pt x="823275" y="9859"/>
                    </a:lnTo>
                    <a:cubicBezTo>
                      <a:pt x="822742" y="12790"/>
                      <a:pt x="822010" y="15521"/>
                      <a:pt x="821277" y="18185"/>
                    </a:cubicBezTo>
                    <a:cubicBezTo>
                      <a:pt x="820544" y="20783"/>
                      <a:pt x="819478" y="23115"/>
                      <a:pt x="818213" y="25047"/>
                    </a:cubicBezTo>
                    <a:cubicBezTo>
                      <a:pt x="816880" y="27045"/>
                      <a:pt x="815215" y="28577"/>
                      <a:pt x="813150" y="29776"/>
                    </a:cubicBezTo>
                    <a:cubicBezTo>
                      <a:pt x="811085" y="30909"/>
                      <a:pt x="808420" y="31508"/>
                      <a:pt x="805223" y="31508"/>
                    </a:cubicBezTo>
                    <a:lnTo>
                      <a:pt x="805223" y="34306"/>
                    </a:lnTo>
                    <a:lnTo>
                      <a:pt x="815215" y="34306"/>
                    </a:lnTo>
                    <a:lnTo>
                      <a:pt x="815215" y="74807"/>
                    </a:lnTo>
                    <a:cubicBezTo>
                      <a:pt x="815215" y="76805"/>
                      <a:pt x="815415" y="78604"/>
                      <a:pt x="815881" y="80269"/>
                    </a:cubicBezTo>
                    <a:cubicBezTo>
                      <a:pt x="816347" y="81868"/>
                      <a:pt x="817014" y="83333"/>
                      <a:pt x="817946" y="84532"/>
                    </a:cubicBezTo>
                    <a:cubicBezTo>
                      <a:pt x="818879" y="85665"/>
                      <a:pt x="820011" y="86597"/>
                      <a:pt x="821477" y="87264"/>
                    </a:cubicBezTo>
                    <a:cubicBezTo>
                      <a:pt x="822875" y="87930"/>
                      <a:pt x="824541" y="88263"/>
                      <a:pt x="826473" y="88263"/>
                    </a:cubicBezTo>
                    <a:cubicBezTo>
                      <a:pt x="830203" y="88263"/>
                      <a:pt x="833334" y="87463"/>
                      <a:pt x="835865" y="85931"/>
                    </a:cubicBezTo>
                    <a:cubicBezTo>
                      <a:pt x="838396" y="84399"/>
                      <a:pt x="840461" y="82334"/>
                      <a:pt x="841994" y="79670"/>
                    </a:cubicBezTo>
                    <a:lnTo>
                      <a:pt x="839129" y="77738"/>
                    </a:lnTo>
                    <a:cubicBezTo>
                      <a:pt x="838330" y="78670"/>
                      <a:pt x="837397" y="79470"/>
                      <a:pt x="836398" y="80069"/>
                    </a:cubicBezTo>
                    <a:moveTo>
                      <a:pt x="895750" y="38902"/>
                    </a:moveTo>
                    <a:cubicBezTo>
                      <a:pt x="895018" y="36771"/>
                      <a:pt x="893952" y="34905"/>
                      <a:pt x="892686" y="33373"/>
                    </a:cubicBezTo>
                    <a:cubicBezTo>
                      <a:pt x="891354" y="31775"/>
                      <a:pt x="889822" y="30576"/>
                      <a:pt x="888090" y="29643"/>
                    </a:cubicBezTo>
                    <a:cubicBezTo>
                      <a:pt x="886358" y="28710"/>
                      <a:pt x="884426" y="28244"/>
                      <a:pt x="882494" y="28244"/>
                    </a:cubicBezTo>
                    <a:cubicBezTo>
                      <a:pt x="878564" y="28244"/>
                      <a:pt x="874767" y="29243"/>
                      <a:pt x="871037" y="31175"/>
                    </a:cubicBezTo>
                    <a:cubicBezTo>
                      <a:pt x="867307" y="33107"/>
                      <a:pt x="863709" y="36038"/>
                      <a:pt x="860246" y="39901"/>
                    </a:cubicBezTo>
                    <a:lnTo>
                      <a:pt x="860246" y="0"/>
                    </a:lnTo>
                    <a:lnTo>
                      <a:pt x="856982" y="0"/>
                    </a:lnTo>
                    <a:lnTo>
                      <a:pt x="848855" y="3264"/>
                    </a:lnTo>
                    <a:lnTo>
                      <a:pt x="848855" y="86931"/>
                    </a:lnTo>
                    <a:lnTo>
                      <a:pt x="860246" y="86931"/>
                    </a:lnTo>
                    <a:lnTo>
                      <a:pt x="860246" y="44298"/>
                    </a:lnTo>
                    <a:cubicBezTo>
                      <a:pt x="861511" y="43032"/>
                      <a:pt x="862843" y="41900"/>
                      <a:pt x="864242" y="40901"/>
                    </a:cubicBezTo>
                    <a:cubicBezTo>
                      <a:pt x="865641" y="39901"/>
                      <a:pt x="867040" y="39035"/>
                      <a:pt x="868372" y="38236"/>
                    </a:cubicBezTo>
                    <a:cubicBezTo>
                      <a:pt x="869771" y="37503"/>
                      <a:pt x="871170" y="36970"/>
                      <a:pt x="872502" y="36571"/>
                    </a:cubicBezTo>
                    <a:cubicBezTo>
                      <a:pt x="873835" y="36171"/>
                      <a:pt x="875167" y="35971"/>
                      <a:pt x="876366" y="35971"/>
                    </a:cubicBezTo>
                    <a:cubicBezTo>
                      <a:pt x="879097" y="35971"/>
                      <a:pt x="881295" y="36970"/>
                      <a:pt x="882961" y="38902"/>
                    </a:cubicBezTo>
                    <a:cubicBezTo>
                      <a:pt x="884693" y="40901"/>
                      <a:pt x="885559" y="43765"/>
                      <a:pt x="885559" y="47495"/>
                    </a:cubicBezTo>
                    <a:lnTo>
                      <a:pt x="885559" y="86797"/>
                    </a:lnTo>
                    <a:lnTo>
                      <a:pt x="896950" y="86797"/>
                    </a:lnTo>
                    <a:lnTo>
                      <a:pt x="896950" y="45564"/>
                    </a:lnTo>
                    <a:cubicBezTo>
                      <a:pt x="896950" y="43165"/>
                      <a:pt x="896550" y="40901"/>
                      <a:pt x="895817" y="38769"/>
                    </a:cubicBezTo>
                  </a:path>
                </a:pathLst>
              </a:custGeom>
              <a:solidFill>
                <a:srgbClr val="9E925E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6">
                <a:extLst>
                  <a:ext uri="{FF2B5EF4-FFF2-40B4-BE49-F238E27FC236}">
                    <a16:creationId xmlns:a16="http://schemas.microsoft.com/office/drawing/2014/main" id="{A2EE7389-4104-B7F9-59E5-A2D9DBE937C6}"/>
                  </a:ext>
                </a:extLst>
              </p:cNvPr>
              <p:cNvSpPr/>
              <p:nvPr/>
            </p:nvSpPr>
            <p:spPr>
              <a:xfrm>
                <a:off x="10181049" y="6193043"/>
                <a:ext cx="897216" cy="185318"/>
              </a:xfrm>
              <a:custGeom>
                <a:avLst/>
                <a:gdLst>
                  <a:gd name="connsiteX0" fmla="*/ 443379 w 897216"/>
                  <a:gd name="connsiteY0" fmla="*/ 134559 h 185318"/>
                  <a:gd name="connsiteX1" fmla="*/ 402878 w 897216"/>
                  <a:gd name="connsiteY1" fmla="*/ 134559 h 185318"/>
                  <a:gd name="connsiteX2" fmla="*/ 403344 w 897216"/>
                  <a:gd name="connsiteY2" fmla="*/ 132094 h 185318"/>
                  <a:gd name="connsiteX3" fmla="*/ 405143 w 897216"/>
                  <a:gd name="connsiteY3" fmla="*/ 113376 h 185318"/>
                  <a:gd name="connsiteX4" fmla="*/ 363176 w 897216"/>
                  <a:gd name="connsiteY4" fmla="*/ 59552 h 185318"/>
                  <a:gd name="connsiteX5" fmla="*/ 333866 w 897216"/>
                  <a:gd name="connsiteY5" fmla="*/ 70277 h 185318"/>
                  <a:gd name="connsiteX6" fmla="*/ 309020 w 897216"/>
                  <a:gd name="connsiteY6" fmla="*/ 95390 h 185318"/>
                  <a:gd name="connsiteX7" fmla="*/ 289902 w 897216"/>
                  <a:gd name="connsiteY7" fmla="*/ 131029 h 185318"/>
                  <a:gd name="connsiteX8" fmla="*/ 288036 w 897216"/>
                  <a:gd name="connsiteY8" fmla="*/ 134559 h 185318"/>
                  <a:gd name="connsiteX9" fmla="*/ 287370 w 897216"/>
                  <a:gd name="connsiteY9" fmla="*/ 134559 h 185318"/>
                  <a:gd name="connsiteX10" fmla="*/ 287370 w 897216"/>
                  <a:gd name="connsiteY10" fmla="*/ 86664 h 185318"/>
                  <a:gd name="connsiteX11" fmla="*/ 274780 w 897216"/>
                  <a:gd name="connsiteY11" fmla="*/ 86664 h 185318"/>
                  <a:gd name="connsiteX12" fmla="*/ 274780 w 897216"/>
                  <a:gd name="connsiteY12" fmla="*/ 134559 h 185318"/>
                  <a:gd name="connsiteX13" fmla="*/ 238143 w 897216"/>
                  <a:gd name="connsiteY13" fmla="*/ 134559 h 185318"/>
                  <a:gd name="connsiteX14" fmla="*/ 238143 w 897216"/>
                  <a:gd name="connsiteY14" fmla="*/ 129763 h 185318"/>
                  <a:gd name="connsiteX15" fmla="*/ 170131 w 897216"/>
                  <a:gd name="connsiteY15" fmla="*/ 61151 h 185318"/>
                  <a:gd name="connsiteX16" fmla="*/ 121836 w 897216"/>
                  <a:gd name="connsiteY16" fmla="*/ 61151 h 185318"/>
                  <a:gd name="connsiteX17" fmla="*/ 121836 w 897216"/>
                  <a:gd name="connsiteY17" fmla="*/ 71876 h 185318"/>
                  <a:gd name="connsiteX18" fmla="*/ 168465 w 897216"/>
                  <a:gd name="connsiteY18" fmla="*/ 71476 h 185318"/>
                  <a:gd name="connsiteX19" fmla="*/ 224687 w 897216"/>
                  <a:gd name="connsiteY19" fmla="*/ 132427 h 185318"/>
                  <a:gd name="connsiteX20" fmla="*/ 224687 w 897216"/>
                  <a:gd name="connsiteY20" fmla="*/ 134559 h 185318"/>
                  <a:gd name="connsiteX21" fmla="*/ 69744 w 897216"/>
                  <a:gd name="connsiteY21" fmla="*/ 134559 h 185318"/>
                  <a:gd name="connsiteX22" fmla="*/ 69744 w 897216"/>
                  <a:gd name="connsiteY22" fmla="*/ 53890 h 185318"/>
                  <a:gd name="connsiteX23" fmla="*/ 56688 w 897216"/>
                  <a:gd name="connsiteY23" fmla="*/ 53158 h 185318"/>
                  <a:gd name="connsiteX24" fmla="*/ 0 w 897216"/>
                  <a:gd name="connsiteY24" fmla="*/ 104916 h 185318"/>
                  <a:gd name="connsiteX25" fmla="*/ 12324 w 897216"/>
                  <a:gd name="connsiteY25" fmla="*/ 133693 h 185318"/>
                  <a:gd name="connsiteX26" fmla="*/ 41567 w 897216"/>
                  <a:gd name="connsiteY26" fmla="*/ 143752 h 185318"/>
                  <a:gd name="connsiteX27" fmla="*/ 45564 w 897216"/>
                  <a:gd name="connsiteY27" fmla="*/ 143752 h 185318"/>
                  <a:gd name="connsiteX28" fmla="*/ 53557 w 897216"/>
                  <a:gd name="connsiteY28" fmla="*/ 135225 h 185318"/>
                  <a:gd name="connsiteX29" fmla="*/ 54223 w 897216"/>
                  <a:gd name="connsiteY29" fmla="*/ 134493 h 185318"/>
                  <a:gd name="connsiteX30" fmla="*/ 45031 w 897216"/>
                  <a:gd name="connsiteY30" fmla="*/ 134493 h 185318"/>
                  <a:gd name="connsiteX31" fmla="*/ 13589 w 897216"/>
                  <a:gd name="connsiteY31" fmla="*/ 104250 h 185318"/>
                  <a:gd name="connsiteX32" fmla="*/ 28377 w 897216"/>
                  <a:gd name="connsiteY32" fmla="*/ 72475 h 185318"/>
                  <a:gd name="connsiteX33" fmla="*/ 52758 w 897216"/>
                  <a:gd name="connsiteY33" fmla="*/ 63416 h 185318"/>
                  <a:gd name="connsiteX34" fmla="*/ 57154 w 897216"/>
                  <a:gd name="connsiteY34" fmla="*/ 63416 h 185318"/>
                  <a:gd name="connsiteX35" fmla="*/ 57154 w 897216"/>
                  <a:gd name="connsiteY35" fmla="*/ 143752 h 185318"/>
                  <a:gd name="connsiteX36" fmla="*/ 455836 w 897216"/>
                  <a:gd name="connsiteY36" fmla="*/ 143752 h 185318"/>
                  <a:gd name="connsiteX37" fmla="*/ 455836 w 897216"/>
                  <a:gd name="connsiteY37" fmla="*/ 0 h 185318"/>
                  <a:gd name="connsiteX38" fmla="*/ 443246 w 897216"/>
                  <a:gd name="connsiteY38" fmla="*/ 0 h 185318"/>
                  <a:gd name="connsiteX39" fmla="*/ 443246 w 897216"/>
                  <a:gd name="connsiteY39" fmla="*/ 134493 h 185318"/>
                  <a:gd name="connsiteX40" fmla="*/ 390221 w 897216"/>
                  <a:gd name="connsiteY40" fmla="*/ 132960 h 185318"/>
                  <a:gd name="connsiteX41" fmla="*/ 389822 w 897216"/>
                  <a:gd name="connsiteY41" fmla="*/ 134559 h 185318"/>
                  <a:gd name="connsiteX42" fmla="*/ 300027 w 897216"/>
                  <a:gd name="connsiteY42" fmla="*/ 134559 h 185318"/>
                  <a:gd name="connsiteX43" fmla="*/ 300626 w 897216"/>
                  <a:gd name="connsiteY43" fmla="*/ 131961 h 185318"/>
                  <a:gd name="connsiteX44" fmla="*/ 361711 w 897216"/>
                  <a:gd name="connsiteY44" fmla="*/ 69811 h 185318"/>
                  <a:gd name="connsiteX45" fmla="*/ 391687 w 897216"/>
                  <a:gd name="connsiteY45" fmla="*/ 115574 h 185318"/>
                  <a:gd name="connsiteX46" fmla="*/ 390221 w 897216"/>
                  <a:gd name="connsiteY46" fmla="*/ 132894 h 185318"/>
                  <a:gd name="connsiteX47" fmla="*/ 495670 w 897216"/>
                  <a:gd name="connsiteY47" fmla="*/ 143885 h 185318"/>
                  <a:gd name="connsiteX48" fmla="*/ 508260 w 897216"/>
                  <a:gd name="connsiteY48" fmla="*/ 143885 h 185318"/>
                  <a:gd name="connsiteX49" fmla="*/ 508260 w 897216"/>
                  <a:gd name="connsiteY49" fmla="*/ 133 h 185318"/>
                  <a:gd name="connsiteX50" fmla="*/ 495670 w 897216"/>
                  <a:gd name="connsiteY50" fmla="*/ 133 h 185318"/>
                  <a:gd name="connsiteX51" fmla="*/ 495670 w 897216"/>
                  <a:gd name="connsiteY51" fmla="*/ 143885 h 185318"/>
                  <a:gd name="connsiteX52" fmla="*/ 33107 w 897216"/>
                  <a:gd name="connsiteY52" fmla="*/ 33240 h 185318"/>
                  <a:gd name="connsiteX53" fmla="*/ 42699 w 897216"/>
                  <a:gd name="connsiteY53" fmla="*/ 23714 h 185318"/>
                  <a:gd name="connsiteX54" fmla="*/ 33107 w 897216"/>
                  <a:gd name="connsiteY54" fmla="*/ 14122 h 185318"/>
                  <a:gd name="connsiteX55" fmla="*/ 23581 w 897216"/>
                  <a:gd name="connsiteY55" fmla="*/ 23714 h 185318"/>
                  <a:gd name="connsiteX56" fmla="*/ 33107 w 897216"/>
                  <a:gd name="connsiteY56" fmla="*/ 33240 h 185318"/>
                  <a:gd name="connsiteX57" fmla="*/ 603851 w 897216"/>
                  <a:gd name="connsiteY57" fmla="*/ 33307 h 185318"/>
                  <a:gd name="connsiteX58" fmla="*/ 613376 w 897216"/>
                  <a:gd name="connsiteY58" fmla="*/ 23781 h 185318"/>
                  <a:gd name="connsiteX59" fmla="*/ 603851 w 897216"/>
                  <a:gd name="connsiteY59" fmla="*/ 14255 h 185318"/>
                  <a:gd name="connsiteX60" fmla="*/ 594325 w 897216"/>
                  <a:gd name="connsiteY60" fmla="*/ 23781 h 185318"/>
                  <a:gd name="connsiteX61" fmla="*/ 603851 w 897216"/>
                  <a:gd name="connsiteY61" fmla="*/ 33307 h 185318"/>
                  <a:gd name="connsiteX62" fmla="*/ 61684 w 897216"/>
                  <a:gd name="connsiteY62" fmla="*/ 33240 h 185318"/>
                  <a:gd name="connsiteX63" fmla="*/ 71210 w 897216"/>
                  <a:gd name="connsiteY63" fmla="*/ 23714 h 185318"/>
                  <a:gd name="connsiteX64" fmla="*/ 61684 w 897216"/>
                  <a:gd name="connsiteY64" fmla="*/ 14122 h 185318"/>
                  <a:gd name="connsiteX65" fmla="*/ 52158 w 897216"/>
                  <a:gd name="connsiteY65" fmla="*/ 23714 h 185318"/>
                  <a:gd name="connsiteX66" fmla="*/ 61684 w 897216"/>
                  <a:gd name="connsiteY66" fmla="*/ 33240 h 185318"/>
                  <a:gd name="connsiteX67" fmla="*/ 734013 w 897216"/>
                  <a:gd name="connsiteY67" fmla="*/ 143885 h 185318"/>
                  <a:gd name="connsiteX68" fmla="*/ 746603 w 897216"/>
                  <a:gd name="connsiteY68" fmla="*/ 143885 h 185318"/>
                  <a:gd name="connsiteX69" fmla="*/ 746603 w 897216"/>
                  <a:gd name="connsiteY69" fmla="*/ 133 h 185318"/>
                  <a:gd name="connsiteX70" fmla="*/ 734013 w 897216"/>
                  <a:gd name="connsiteY70" fmla="*/ 133 h 185318"/>
                  <a:gd name="connsiteX71" fmla="*/ 734013 w 897216"/>
                  <a:gd name="connsiteY71" fmla="*/ 143885 h 185318"/>
                  <a:gd name="connsiteX72" fmla="*/ 570677 w 897216"/>
                  <a:gd name="connsiteY72" fmla="*/ 105982 h 185318"/>
                  <a:gd name="connsiteX73" fmla="*/ 612177 w 897216"/>
                  <a:gd name="connsiteY73" fmla="*/ 143818 h 185318"/>
                  <a:gd name="connsiteX74" fmla="*/ 640421 w 897216"/>
                  <a:gd name="connsiteY74" fmla="*/ 143818 h 185318"/>
                  <a:gd name="connsiteX75" fmla="*/ 640421 w 897216"/>
                  <a:gd name="connsiteY75" fmla="*/ 53890 h 185318"/>
                  <a:gd name="connsiteX76" fmla="*/ 628164 w 897216"/>
                  <a:gd name="connsiteY76" fmla="*/ 53158 h 185318"/>
                  <a:gd name="connsiteX77" fmla="*/ 570677 w 897216"/>
                  <a:gd name="connsiteY77" fmla="*/ 105982 h 185318"/>
                  <a:gd name="connsiteX78" fmla="*/ 627831 w 897216"/>
                  <a:gd name="connsiteY78" fmla="*/ 134559 h 185318"/>
                  <a:gd name="connsiteX79" fmla="*/ 615841 w 897216"/>
                  <a:gd name="connsiteY79" fmla="*/ 134559 h 185318"/>
                  <a:gd name="connsiteX80" fmla="*/ 584200 w 897216"/>
                  <a:gd name="connsiteY80" fmla="*/ 104317 h 185318"/>
                  <a:gd name="connsiteX81" fmla="*/ 623235 w 897216"/>
                  <a:gd name="connsiteY81" fmla="*/ 63483 h 185318"/>
                  <a:gd name="connsiteX82" fmla="*/ 627831 w 897216"/>
                  <a:gd name="connsiteY82" fmla="*/ 63483 h 185318"/>
                  <a:gd name="connsiteX83" fmla="*/ 627831 w 897216"/>
                  <a:gd name="connsiteY83" fmla="*/ 134559 h 185318"/>
                  <a:gd name="connsiteX84" fmla="*/ 795631 w 897216"/>
                  <a:gd name="connsiteY84" fmla="*/ 14189 h 185318"/>
                  <a:gd name="connsiteX85" fmla="*/ 786105 w 897216"/>
                  <a:gd name="connsiteY85" fmla="*/ 23714 h 185318"/>
                  <a:gd name="connsiteX86" fmla="*/ 795631 w 897216"/>
                  <a:gd name="connsiteY86" fmla="*/ 33240 h 185318"/>
                  <a:gd name="connsiteX87" fmla="*/ 805223 w 897216"/>
                  <a:gd name="connsiteY87" fmla="*/ 23714 h 185318"/>
                  <a:gd name="connsiteX88" fmla="*/ 795631 w 897216"/>
                  <a:gd name="connsiteY88" fmla="*/ 14189 h 185318"/>
                  <a:gd name="connsiteX89" fmla="*/ 888490 w 897216"/>
                  <a:gd name="connsiteY89" fmla="*/ 56022 h 185318"/>
                  <a:gd name="connsiteX90" fmla="*/ 830136 w 897216"/>
                  <a:gd name="connsiteY90" fmla="*/ 106781 h 185318"/>
                  <a:gd name="connsiteX91" fmla="*/ 870038 w 897216"/>
                  <a:gd name="connsiteY91" fmla="*/ 143818 h 185318"/>
                  <a:gd name="connsiteX92" fmla="*/ 874767 w 897216"/>
                  <a:gd name="connsiteY92" fmla="*/ 143685 h 185318"/>
                  <a:gd name="connsiteX93" fmla="*/ 881029 w 897216"/>
                  <a:gd name="connsiteY93" fmla="*/ 137290 h 185318"/>
                  <a:gd name="connsiteX94" fmla="*/ 883693 w 897216"/>
                  <a:gd name="connsiteY94" fmla="*/ 134559 h 185318"/>
                  <a:gd name="connsiteX95" fmla="*/ 875367 w 897216"/>
                  <a:gd name="connsiteY95" fmla="*/ 134559 h 185318"/>
                  <a:gd name="connsiteX96" fmla="*/ 843526 w 897216"/>
                  <a:gd name="connsiteY96" fmla="*/ 105382 h 185318"/>
                  <a:gd name="connsiteX97" fmla="*/ 882561 w 897216"/>
                  <a:gd name="connsiteY97" fmla="*/ 67146 h 185318"/>
                  <a:gd name="connsiteX98" fmla="*/ 884693 w 897216"/>
                  <a:gd name="connsiteY98" fmla="*/ 67146 h 185318"/>
                  <a:gd name="connsiteX99" fmla="*/ 884693 w 897216"/>
                  <a:gd name="connsiteY99" fmla="*/ 145750 h 185318"/>
                  <a:gd name="connsiteX100" fmla="*/ 861445 w 897216"/>
                  <a:gd name="connsiteY100" fmla="*/ 174727 h 185318"/>
                  <a:gd name="connsiteX101" fmla="*/ 854983 w 897216"/>
                  <a:gd name="connsiteY101" fmla="*/ 174061 h 185318"/>
                  <a:gd name="connsiteX102" fmla="*/ 853384 w 897216"/>
                  <a:gd name="connsiteY102" fmla="*/ 183653 h 185318"/>
                  <a:gd name="connsiteX103" fmla="*/ 864709 w 897216"/>
                  <a:gd name="connsiteY103" fmla="*/ 184586 h 185318"/>
                  <a:gd name="connsiteX104" fmla="*/ 897216 w 897216"/>
                  <a:gd name="connsiteY104" fmla="*/ 151013 h 185318"/>
                  <a:gd name="connsiteX105" fmla="*/ 897216 w 897216"/>
                  <a:gd name="connsiteY105" fmla="*/ 56688 h 185318"/>
                  <a:gd name="connsiteX106" fmla="*/ 888490 w 897216"/>
                  <a:gd name="connsiteY106" fmla="*/ 55955 h 185318"/>
                  <a:gd name="connsiteX107" fmla="*/ 789369 w 897216"/>
                  <a:gd name="connsiteY107" fmla="*/ 151745 h 185318"/>
                  <a:gd name="connsiteX108" fmla="*/ 766587 w 897216"/>
                  <a:gd name="connsiteY108" fmla="*/ 174993 h 185318"/>
                  <a:gd name="connsiteX109" fmla="*/ 760325 w 897216"/>
                  <a:gd name="connsiteY109" fmla="*/ 174327 h 185318"/>
                  <a:gd name="connsiteX110" fmla="*/ 758727 w 897216"/>
                  <a:gd name="connsiteY110" fmla="*/ 184386 h 185318"/>
                  <a:gd name="connsiteX111" fmla="*/ 770051 w 897216"/>
                  <a:gd name="connsiteY111" fmla="*/ 185319 h 185318"/>
                  <a:gd name="connsiteX112" fmla="*/ 801959 w 897216"/>
                  <a:gd name="connsiteY112" fmla="*/ 155676 h 185318"/>
                  <a:gd name="connsiteX113" fmla="*/ 801959 w 897216"/>
                  <a:gd name="connsiteY113" fmla="*/ 66813 h 185318"/>
                  <a:gd name="connsiteX114" fmla="*/ 789369 w 897216"/>
                  <a:gd name="connsiteY114" fmla="*/ 66813 h 185318"/>
                  <a:gd name="connsiteX115" fmla="*/ 789369 w 897216"/>
                  <a:gd name="connsiteY115" fmla="*/ 151812 h 185318"/>
                  <a:gd name="connsiteX116" fmla="*/ 632428 w 897216"/>
                  <a:gd name="connsiteY116" fmla="*/ 14189 h 185318"/>
                  <a:gd name="connsiteX117" fmla="*/ 622902 w 897216"/>
                  <a:gd name="connsiteY117" fmla="*/ 23714 h 185318"/>
                  <a:gd name="connsiteX118" fmla="*/ 632428 w 897216"/>
                  <a:gd name="connsiteY118" fmla="*/ 33240 h 185318"/>
                  <a:gd name="connsiteX119" fmla="*/ 641953 w 897216"/>
                  <a:gd name="connsiteY119" fmla="*/ 23714 h 185318"/>
                  <a:gd name="connsiteX120" fmla="*/ 632428 w 897216"/>
                  <a:gd name="connsiteY120" fmla="*/ 14189 h 185318"/>
                  <a:gd name="connsiteX121" fmla="*/ 682987 w 897216"/>
                  <a:gd name="connsiteY121" fmla="*/ 151745 h 185318"/>
                  <a:gd name="connsiteX122" fmla="*/ 660139 w 897216"/>
                  <a:gd name="connsiteY122" fmla="*/ 174993 h 185318"/>
                  <a:gd name="connsiteX123" fmla="*/ 653877 w 897216"/>
                  <a:gd name="connsiteY123" fmla="*/ 174327 h 185318"/>
                  <a:gd name="connsiteX124" fmla="*/ 652278 w 897216"/>
                  <a:gd name="connsiteY124" fmla="*/ 184386 h 185318"/>
                  <a:gd name="connsiteX125" fmla="*/ 663603 w 897216"/>
                  <a:gd name="connsiteY125" fmla="*/ 185319 h 185318"/>
                  <a:gd name="connsiteX126" fmla="*/ 695511 w 897216"/>
                  <a:gd name="connsiteY126" fmla="*/ 155676 h 185318"/>
                  <a:gd name="connsiteX127" fmla="*/ 695511 w 897216"/>
                  <a:gd name="connsiteY127" fmla="*/ 66813 h 185318"/>
                  <a:gd name="connsiteX128" fmla="*/ 682987 w 897216"/>
                  <a:gd name="connsiteY128" fmla="*/ 66813 h 185318"/>
                  <a:gd name="connsiteX129" fmla="*/ 682987 w 897216"/>
                  <a:gd name="connsiteY129" fmla="*/ 151812 h 1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897216" h="185318">
                    <a:moveTo>
                      <a:pt x="443379" y="134559"/>
                    </a:moveTo>
                    <a:lnTo>
                      <a:pt x="402878" y="134559"/>
                    </a:lnTo>
                    <a:lnTo>
                      <a:pt x="403344" y="132094"/>
                    </a:lnTo>
                    <a:cubicBezTo>
                      <a:pt x="404610" y="124967"/>
                      <a:pt x="405143" y="117573"/>
                      <a:pt x="405143" y="113376"/>
                    </a:cubicBezTo>
                    <a:cubicBezTo>
                      <a:pt x="405143" y="88529"/>
                      <a:pt x="394151" y="59552"/>
                      <a:pt x="363176" y="59552"/>
                    </a:cubicBezTo>
                    <a:cubicBezTo>
                      <a:pt x="352585" y="59552"/>
                      <a:pt x="342326" y="64349"/>
                      <a:pt x="333866" y="70277"/>
                    </a:cubicBezTo>
                    <a:cubicBezTo>
                      <a:pt x="324207" y="77072"/>
                      <a:pt x="315481" y="85398"/>
                      <a:pt x="309020" y="95390"/>
                    </a:cubicBezTo>
                    <a:cubicBezTo>
                      <a:pt x="301692" y="106648"/>
                      <a:pt x="296097" y="119171"/>
                      <a:pt x="289902" y="131029"/>
                    </a:cubicBezTo>
                    <a:cubicBezTo>
                      <a:pt x="289302" y="132228"/>
                      <a:pt x="288636" y="133427"/>
                      <a:pt x="288036" y="134559"/>
                    </a:cubicBezTo>
                    <a:lnTo>
                      <a:pt x="287370" y="134559"/>
                    </a:lnTo>
                    <a:lnTo>
                      <a:pt x="287370" y="86664"/>
                    </a:lnTo>
                    <a:lnTo>
                      <a:pt x="274780" y="86664"/>
                    </a:lnTo>
                    <a:lnTo>
                      <a:pt x="274780" y="134559"/>
                    </a:lnTo>
                    <a:lnTo>
                      <a:pt x="238143" y="134559"/>
                    </a:lnTo>
                    <a:lnTo>
                      <a:pt x="238143" y="129763"/>
                    </a:lnTo>
                    <a:cubicBezTo>
                      <a:pt x="238143" y="79137"/>
                      <a:pt x="201506" y="61151"/>
                      <a:pt x="170131" y="61151"/>
                    </a:cubicBezTo>
                    <a:lnTo>
                      <a:pt x="121836" y="61151"/>
                    </a:lnTo>
                    <a:lnTo>
                      <a:pt x="121836" y="71876"/>
                    </a:lnTo>
                    <a:cubicBezTo>
                      <a:pt x="125366" y="71609"/>
                      <a:pt x="166400" y="71476"/>
                      <a:pt x="168465" y="71476"/>
                    </a:cubicBezTo>
                    <a:cubicBezTo>
                      <a:pt x="203504" y="71476"/>
                      <a:pt x="224487" y="94258"/>
                      <a:pt x="224687" y="132427"/>
                    </a:cubicBezTo>
                    <a:lnTo>
                      <a:pt x="224687" y="134559"/>
                    </a:lnTo>
                    <a:cubicBezTo>
                      <a:pt x="224687" y="134559"/>
                      <a:pt x="69744" y="134559"/>
                      <a:pt x="69744" y="134559"/>
                    </a:cubicBezTo>
                    <a:lnTo>
                      <a:pt x="69744" y="53890"/>
                    </a:lnTo>
                    <a:cubicBezTo>
                      <a:pt x="66080" y="53491"/>
                      <a:pt x="59552" y="53158"/>
                      <a:pt x="56688" y="53158"/>
                    </a:cubicBezTo>
                    <a:cubicBezTo>
                      <a:pt x="33840" y="53158"/>
                      <a:pt x="0" y="69611"/>
                      <a:pt x="0" y="104916"/>
                    </a:cubicBezTo>
                    <a:cubicBezTo>
                      <a:pt x="0" y="116773"/>
                      <a:pt x="4263" y="126699"/>
                      <a:pt x="12324" y="133693"/>
                    </a:cubicBezTo>
                    <a:cubicBezTo>
                      <a:pt x="19784" y="140155"/>
                      <a:pt x="30176" y="143752"/>
                      <a:pt x="41567" y="143752"/>
                    </a:cubicBezTo>
                    <a:lnTo>
                      <a:pt x="45564" y="143752"/>
                    </a:lnTo>
                    <a:lnTo>
                      <a:pt x="53557" y="135225"/>
                    </a:lnTo>
                    <a:lnTo>
                      <a:pt x="54223" y="134493"/>
                    </a:lnTo>
                    <a:lnTo>
                      <a:pt x="45031" y="134493"/>
                    </a:lnTo>
                    <a:cubicBezTo>
                      <a:pt x="26246" y="134493"/>
                      <a:pt x="13589" y="122369"/>
                      <a:pt x="13589" y="104250"/>
                    </a:cubicBezTo>
                    <a:cubicBezTo>
                      <a:pt x="13589" y="87597"/>
                      <a:pt x="21649" y="77738"/>
                      <a:pt x="28377" y="72475"/>
                    </a:cubicBezTo>
                    <a:cubicBezTo>
                      <a:pt x="36904" y="65814"/>
                      <a:pt x="46829" y="63416"/>
                      <a:pt x="52758" y="63416"/>
                    </a:cubicBezTo>
                    <a:lnTo>
                      <a:pt x="57154" y="63416"/>
                    </a:lnTo>
                    <a:lnTo>
                      <a:pt x="57154" y="143752"/>
                    </a:lnTo>
                    <a:lnTo>
                      <a:pt x="455836" y="143752"/>
                    </a:lnTo>
                    <a:lnTo>
                      <a:pt x="455836" y="0"/>
                    </a:lnTo>
                    <a:lnTo>
                      <a:pt x="443246" y="0"/>
                    </a:lnTo>
                    <a:lnTo>
                      <a:pt x="443246" y="134493"/>
                    </a:lnTo>
                    <a:close/>
                    <a:moveTo>
                      <a:pt x="390221" y="132960"/>
                    </a:moveTo>
                    <a:lnTo>
                      <a:pt x="389822" y="134559"/>
                    </a:lnTo>
                    <a:lnTo>
                      <a:pt x="300027" y="134559"/>
                    </a:lnTo>
                    <a:lnTo>
                      <a:pt x="300626" y="131961"/>
                    </a:lnTo>
                    <a:cubicBezTo>
                      <a:pt x="308487" y="96989"/>
                      <a:pt x="339928" y="69811"/>
                      <a:pt x="361711" y="69811"/>
                    </a:cubicBezTo>
                    <a:cubicBezTo>
                      <a:pt x="368772" y="69811"/>
                      <a:pt x="391687" y="73142"/>
                      <a:pt x="391687" y="115574"/>
                    </a:cubicBezTo>
                    <a:cubicBezTo>
                      <a:pt x="391687" y="118239"/>
                      <a:pt x="391554" y="127298"/>
                      <a:pt x="390221" y="132894"/>
                    </a:cubicBezTo>
                    <a:moveTo>
                      <a:pt x="495670" y="143885"/>
                    </a:moveTo>
                    <a:lnTo>
                      <a:pt x="508260" y="143885"/>
                    </a:lnTo>
                    <a:lnTo>
                      <a:pt x="508260" y="133"/>
                    </a:lnTo>
                    <a:lnTo>
                      <a:pt x="495670" y="133"/>
                    </a:lnTo>
                    <a:lnTo>
                      <a:pt x="495670" y="143885"/>
                    </a:lnTo>
                    <a:close/>
                    <a:moveTo>
                      <a:pt x="33107" y="33240"/>
                    </a:moveTo>
                    <a:cubicBezTo>
                      <a:pt x="38369" y="33240"/>
                      <a:pt x="42699" y="28977"/>
                      <a:pt x="42699" y="23714"/>
                    </a:cubicBezTo>
                    <a:cubicBezTo>
                      <a:pt x="42699" y="18452"/>
                      <a:pt x="38436" y="14122"/>
                      <a:pt x="33107" y="14122"/>
                    </a:cubicBezTo>
                    <a:cubicBezTo>
                      <a:pt x="27778" y="14122"/>
                      <a:pt x="23581" y="18385"/>
                      <a:pt x="23581" y="23714"/>
                    </a:cubicBezTo>
                    <a:cubicBezTo>
                      <a:pt x="23581" y="29043"/>
                      <a:pt x="27844" y="33240"/>
                      <a:pt x="33107" y="33240"/>
                    </a:cubicBezTo>
                    <a:moveTo>
                      <a:pt x="603851" y="33307"/>
                    </a:moveTo>
                    <a:cubicBezTo>
                      <a:pt x="609113" y="33307"/>
                      <a:pt x="613376" y="29043"/>
                      <a:pt x="613376" y="23781"/>
                    </a:cubicBezTo>
                    <a:cubicBezTo>
                      <a:pt x="613376" y="18519"/>
                      <a:pt x="609113" y="14255"/>
                      <a:pt x="603851" y="14255"/>
                    </a:cubicBezTo>
                    <a:cubicBezTo>
                      <a:pt x="598588" y="14255"/>
                      <a:pt x="594325" y="18519"/>
                      <a:pt x="594325" y="23781"/>
                    </a:cubicBezTo>
                    <a:cubicBezTo>
                      <a:pt x="594325" y="29043"/>
                      <a:pt x="598588" y="33307"/>
                      <a:pt x="603851" y="33307"/>
                    </a:cubicBezTo>
                    <a:moveTo>
                      <a:pt x="61684" y="33240"/>
                    </a:moveTo>
                    <a:cubicBezTo>
                      <a:pt x="66946" y="33240"/>
                      <a:pt x="71210" y="28977"/>
                      <a:pt x="71210" y="23714"/>
                    </a:cubicBezTo>
                    <a:cubicBezTo>
                      <a:pt x="71210" y="18452"/>
                      <a:pt x="66946" y="14122"/>
                      <a:pt x="61684" y="14122"/>
                    </a:cubicBezTo>
                    <a:cubicBezTo>
                      <a:pt x="56422" y="14122"/>
                      <a:pt x="52158" y="18385"/>
                      <a:pt x="52158" y="23714"/>
                    </a:cubicBezTo>
                    <a:cubicBezTo>
                      <a:pt x="52158" y="29043"/>
                      <a:pt x="56422" y="33240"/>
                      <a:pt x="61684" y="33240"/>
                    </a:cubicBezTo>
                    <a:moveTo>
                      <a:pt x="734013" y="143885"/>
                    </a:moveTo>
                    <a:lnTo>
                      <a:pt x="746603" y="143885"/>
                    </a:lnTo>
                    <a:lnTo>
                      <a:pt x="746603" y="133"/>
                    </a:lnTo>
                    <a:lnTo>
                      <a:pt x="734013" y="133"/>
                    </a:lnTo>
                    <a:lnTo>
                      <a:pt x="734013" y="143885"/>
                    </a:lnTo>
                    <a:close/>
                    <a:moveTo>
                      <a:pt x="570677" y="105982"/>
                    </a:moveTo>
                    <a:cubicBezTo>
                      <a:pt x="570677" y="127565"/>
                      <a:pt x="588530" y="143818"/>
                      <a:pt x="612177" y="143818"/>
                    </a:cubicBezTo>
                    <a:lnTo>
                      <a:pt x="640421" y="143818"/>
                    </a:lnTo>
                    <a:lnTo>
                      <a:pt x="640421" y="53890"/>
                    </a:lnTo>
                    <a:cubicBezTo>
                      <a:pt x="636824" y="53424"/>
                      <a:pt x="632694" y="53158"/>
                      <a:pt x="628164" y="53158"/>
                    </a:cubicBezTo>
                    <a:cubicBezTo>
                      <a:pt x="595924" y="53158"/>
                      <a:pt x="570677" y="76339"/>
                      <a:pt x="570677" y="105982"/>
                    </a:cubicBezTo>
                    <a:moveTo>
                      <a:pt x="627831" y="134559"/>
                    </a:moveTo>
                    <a:lnTo>
                      <a:pt x="615841" y="134559"/>
                    </a:lnTo>
                    <a:cubicBezTo>
                      <a:pt x="593992" y="134559"/>
                      <a:pt x="584200" y="119371"/>
                      <a:pt x="584200" y="104317"/>
                    </a:cubicBezTo>
                    <a:cubicBezTo>
                      <a:pt x="584200" y="77804"/>
                      <a:pt x="604317" y="63483"/>
                      <a:pt x="623235" y="63483"/>
                    </a:cubicBezTo>
                    <a:lnTo>
                      <a:pt x="627831" y="63483"/>
                    </a:lnTo>
                    <a:lnTo>
                      <a:pt x="627831" y="134559"/>
                    </a:lnTo>
                    <a:close/>
                    <a:moveTo>
                      <a:pt x="795631" y="14189"/>
                    </a:moveTo>
                    <a:cubicBezTo>
                      <a:pt x="790368" y="14189"/>
                      <a:pt x="786105" y="18452"/>
                      <a:pt x="786105" y="23714"/>
                    </a:cubicBezTo>
                    <a:cubicBezTo>
                      <a:pt x="786105" y="28977"/>
                      <a:pt x="790368" y="33240"/>
                      <a:pt x="795631" y="33240"/>
                    </a:cubicBezTo>
                    <a:cubicBezTo>
                      <a:pt x="800893" y="33240"/>
                      <a:pt x="805223" y="28977"/>
                      <a:pt x="805223" y="23714"/>
                    </a:cubicBezTo>
                    <a:cubicBezTo>
                      <a:pt x="805223" y="18452"/>
                      <a:pt x="800960" y="14189"/>
                      <a:pt x="795631" y="14189"/>
                    </a:cubicBezTo>
                    <a:moveTo>
                      <a:pt x="888490" y="56022"/>
                    </a:moveTo>
                    <a:cubicBezTo>
                      <a:pt x="855782" y="56022"/>
                      <a:pt x="830136" y="78337"/>
                      <a:pt x="830136" y="106781"/>
                    </a:cubicBezTo>
                    <a:cubicBezTo>
                      <a:pt x="830136" y="135225"/>
                      <a:pt x="853984" y="143818"/>
                      <a:pt x="870038" y="143818"/>
                    </a:cubicBezTo>
                    <a:cubicBezTo>
                      <a:pt x="872236" y="143818"/>
                      <a:pt x="873835" y="143818"/>
                      <a:pt x="874767" y="143685"/>
                    </a:cubicBezTo>
                    <a:lnTo>
                      <a:pt x="881029" y="137290"/>
                    </a:lnTo>
                    <a:lnTo>
                      <a:pt x="883693" y="134559"/>
                    </a:lnTo>
                    <a:lnTo>
                      <a:pt x="875367" y="134559"/>
                    </a:lnTo>
                    <a:cubicBezTo>
                      <a:pt x="859513" y="134559"/>
                      <a:pt x="843526" y="125500"/>
                      <a:pt x="843526" y="105382"/>
                    </a:cubicBezTo>
                    <a:cubicBezTo>
                      <a:pt x="843526" y="87330"/>
                      <a:pt x="860179" y="67146"/>
                      <a:pt x="882561" y="67146"/>
                    </a:cubicBezTo>
                    <a:lnTo>
                      <a:pt x="884693" y="67146"/>
                    </a:lnTo>
                    <a:lnTo>
                      <a:pt x="884693" y="145750"/>
                    </a:lnTo>
                    <a:cubicBezTo>
                      <a:pt x="884693" y="160805"/>
                      <a:pt x="881895" y="174727"/>
                      <a:pt x="861445" y="174727"/>
                    </a:cubicBezTo>
                    <a:cubicBezTo>
                      <a:pt x="859646" y="174727"/>
                      <a:pt x="857381" y="174461"/>
                      <a:pt x="854983" y="174061"/>
                    </a:cubicBezTo>
                    <a:lnTo>
                      <a:pt x="853384" y="183653"/>
                    </a:lnTo>
                    <a:cubicBezTo>
                      <a:pt x="856382" y="184253"/>
                      <a:pt x="859646" y="184586"/>
                      <a:pt x="864709" y="184586"/>
                    </a:cubicBezTo>
                    <a:cubicBezTo>
                      <a:pt x="874501" y="184586"/>
                      <a:pt x="897216" y="181322"/>
                      <a:pt x="897216" y="151013"/>
                    </a:cubicBezTo>
                    <a:lnTo>
                      <a:pt x="897216" y="56688"/>
                    </a:lnTo>
                    <a:cubicBezTo>
                      <a:pt x="893685" y="56155"/>
                      <a:pt x="890888" y="55955"/>
                      <a:pt x="888490" y="55955"/>
                    </a:cubicBezTo>
                    <a:moveTo>
                      <a:pt x="789369" y="151745"/>
                    </a:moveTo>
                    <a:cubicBezTo>
                      <a:pt x="789369" y="168266"/>
                      <a:pt x="782774" y="174993"/>
                      <a:pt x="766587" y="174993"/>
                    </a:cubicBezTo>
                    <a:cubicBezTo>
                      <a:pt x="764855" y="174993"/>
                      <a:pt x="762324" y="174660"/>
                      <a:pt x="760325" y="174327"/>
                    </a:cubicBezTo>
                    <a:lnTo>
                      <a:pt x="758727" y="184386"/>
                    </a:lnTo>
                    <a:cubicBezTo>
                      <a:pt x="763856" y="185119"/>
                      <a:pt x="765988" y="185319"/>
                      <a:pt x="770051" y="185319"/>
                    </a:cubicBezTo>
                    <a:cubicBezTo>
                      <a:pt x="779643" y="185319"/>
                      <a:pt x="801959" y="182388"/>
                      <a:pt x="801959" y="155676"/>
                    </a:cubicBezTo>
                    <a:lnTo>
                      <a:pt x="801959" y="66813"/>
                    </a:lnTo>
                    <a:lnTo>
                      <a:pt x="789369" y="66813"/>
                    </a:lnTo>
                    <a:lnTo>
                      <a:pt x="789369" y="151812"/>
                    </a:lnTo>
                    <a:close/>
                    <a:moveTo>
                      <a:pt x="632428" y="14189"/>
                    </a:moveTo>
                    <a:cubicBezTo>
                      <a:pt x="627165" y="14189"/>
                      <a:pt x="622902" y="18452"/>
                      <a:pt x="622902" y="23714"/>
                    </a:cubicBezTo>
                    <a:cubicBezTo>
                      <a:pt x="622902" y="28977"/>
                      <a:pt x="627165" y="33240"/>
                      <a:pt x="632428" y="33240"/>
                    </a:cubicBezTo>
                    <a:cubicBezTo>
                      <a:pt x="637690" y="33240"/>
                      <a:pt x="641953" y="28977"/>
                      <a:pt x="641953" y="23714"/>
                    </a:cubicBezTo>
                    <a:cubicBezTo>
                      <a:pt x="641953" y="18452"/>
                      <a:pt x="637690" y="14189"/>
                      <a:pt x="632428" y="14189"/>
                    </a:cubicBezTo>
                    <a:moveTo>
                      <a:pt x="682987" y="151745"/>
                    </a:moveTo>
                    <a:cubicBezTo>
                      <a:pt x="682987" y="168266"/>
                      <a:pt x="676392" y="174993"/>
                      <a:pt x="660139" y="174993"/>
                    </a:cubicBezTo>
                    <a:cubicBezTo>
                      <a:pt x="658407" y="174993"/>
                      <a:pt x="655876" y="174660"/>
                      <a:pt x="653877" y="174327"/>
                    </a:cubicBezTo>
                    <a:lnTo>
                      <a:pt x="652278" y="184386"/>
                    </a:lnTo>
                    <a:cubicBezTo>
                      <a:pt x="657408" y="185119"/>
                      <a:pt x="659539" y="185319"/>
                      <a:pt x="663603" y="185319"/>
                    </a:cubicBezTo>
                    <a:cubicBezTo>
                      <a:pt x="673195" y="185319"/>
                      <a:pt x="695511" y="182388"/>
                      <a:pt x="695511" y="155676"/>
                    </a:cubicBezTo>
                    <a:lnTo>
                      <a:pt x="695511" y="66813"/>
                    </a:lnTo>
                    <a:lnTo>
                      <a:pt x="682987" y="66813"/>
                    </a:lnTo>
                    <a:lnTo>
                      <a:pt x="682987" y="151812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7">
                <a:extLst>
                  <a:ext uri="{FF2B5EF4-FFF2-40B4-BE49-F238E27FC236}">
                    <a16:creationId xmlns:a16="http://schemas.microsoft.com/office/drawing/2014/main" id="{4A67181D-4471-D95B-1033-6A28D57976D8}"/>
                  </a:ext>
                </a:extLst>
              </p:cNvPr>
              <p:cNvSpPr/>
              <p:nvPr/>
            </p:nvSpPr>
            <p:spPr>
              <a:xfrm>
                <a:off x="9337689" y="6387155"/>
                <a:ext cx="505162" cy="105491"/>
              </a:xfrm>
              <a:custGeom>
                <a:avLst/>
                <a:gdLst>
                  <a:gd name="connsiteX0" fmla="*/ 47795 w 505162"/>
                  <a:gd name="connsiteY0" fmla="*/ 72675 h 105491"/>
                  <a:gd name="connsiteX1" fmla="*/ 45996 w 505162"/>
                  <a:gd name="connsiteY1" fmla="*/ 74274 h 105491"/>
                  <a:gd name="connsiteX2" fmla="*/ 6228 w 505162"/>
                  <a:gd name="connsiteY2" fmla="*/ 70743 h 105491"/>
                  <a:gd name="connsiteX3" fmla="*/ 6362 w 505162"/>
                  <a:gd name="connsiteY3" fmla="*/ 24780 h 105491"/>
                  <a:gd name="connsiteX4" fmla="*/ 27145 w 505162"/>
                  <a:gd name="connsiteY4" fmla="*/ 13523 h 105491"/>
                  <a:gd name="connsiteX5" fmla="*/ 61384 w 505162"/>
                  <a:gd name="connsiteY5" fmla="*/ 13323 h 105491"/>
                  <a:gd name="connsiteX6" fmla="*/ 65181 w 505162"/>
                  <a:gd name="connsiteY6" fmla="*/ 17653 h 105491"/>
                  <a:gd name="connsiteX7" fmla="*/ 65181 w 505162"/>
                  <a:gd name="connsiteY7" fmla="*/ 50626 h 105491"/>
                  <a:gd name="connsiteX8" fmla="*/ 65181 w 505162"/>
                  <a:gd name="connsiteY8" fmla="*/ 59019 h 105491"/>
                  <a:gd name="connsiteX9" fmla="*/ 81635 w 505162"/>
                  <a:gd name="connsiteY9" fmla="*/ 76073 h 105491"/>
                  <a:gd name="connsiteX10" fmla="*/ 109413 w 505162"/>
                  <a:gd name="connsiteY10" fmla="*/ 75806 h 105491"/>
                  <a:gd name="connsiteX11" fmla="*/ 115807 w 505162"/>
                  <a:gd name="connsiteY11" fmla="*/ 74141 h 105491"/>
                  <a:gd name="connsiteX12" fmla="*/ 103551 w 505162"/>
                  <a:gd name="connsiteY12" fmla="*/ 42366 h 105491"/>
                  <a:gd name="connsiteX13" fmla="*/ 115075 w 505162"/>
                  <a:gd name="connsiteY13" fmla="*/ 22116 h 105491"/>
                  <a:gd name="connsiteX14" fmla="*/ 161104 w 505162"/>
                  <a:gd name="connsiteY14" fmla="*/ 24047 h 105491"/>
                  <a:gd name="connsiteX15" fmla="*/ 157241 w 505162"/>
                  <a:gd name="connsiteY15" fmla="*/ 74740 h 105491"/>
                  <a:gd name="connsiteX16" fmla="*/ 168632 w 505162"/>
                  <a:gd name="connsiteY16" fmla="*/ 76206 h 105491"/>
                  <a:gd name="connsiteX17" fmla="*/ 202871 w 505162"/>
                  <a:gd name="connsiteY17" fmla="*/ 76206 h 105491"/>
                  <a:gd name="connsiteX18" fmla="*/ 207734 w 505162"/>
                  <a:gd name="connsiteY18" fmla="*/ 71010 h 105491"/>
                  <a:gd name="connsiteX19" fmla="*/ 207734 w 505162"/>
                  <a:gd name="connsiteY19" fmla="*/ 7061 h 105491"/>
                  <a:gd name="connsiteX20" fmla="*/ 214595 w 505162"/>
                  <a:gd name="connsiteY20" fmla="*/ 0 h 105491"/>
                  <a:gd name="connsiteX21" fmla="*/ 223455 w 505162"/>
                  <a:gd name="connsiteY21" fmla="*/ 9193 h 105491"/>
                  <a:gd name="connsiteX22" fmla="*/ 221923 w 505162"/>
                  <a:gd name="connsiteY22" fmla="*/ 46629 h 105491"/>
                  <a:gd name="connsiteX23" fmla="*/ 222189 w 505162"/>
                  <a:gd name="connsiteY23" fmla="*/ 49027 h 105491"/>
                  <a:gd name="connsiteX24" fmla="*/ 225853 w 505162"/>
                  <a:gd name="connsiteY24" fmla="*/ 46696 h 105491"/>
                  <a:gd name="connsiteX25" fmla="*/ 240441 w 505162"/>
                  <a:gd name="connsiteY25" fmla="*/ 34039 h 105491"/>
                  <a:gd name="connsiteX26" fmla="*/ 272615 w 505162"/>
                  <a:gd name="connsiteY26" fmla="*/ 27911 h 105491"/>
                  <a:gd name="connsiteX27" fmla="*/ 296263 w 505162"/>
                  <a:gd name="connsiteY27" fmla="*/ 47762 h 105491"/>
                  <a:gd name="connsiteX28" fmla="*/ 301059 w 505162"/>
                  <a:gd name="connsiteY28" fmla="*/ 71077 h 105491"/>
                  <a:gd name="connsiteX29" fmla="*/ 306721 w 505162"/>
                  <a:gd name="connsiteY29" fmla="*/ 76272 h 105491"/>
                  <a:gd name="connsiteX30" fmla="*/ 327371 w 505162"/>
                  <a:gd name="connsiteY30" fmla="*/ 76272 h 105491"/>
                  <a:gd name="connsiteX31" fmla="*/ 339162 w 505162"/>
                  <a:gd name="connsiteY31" fmla="*/ 65015 h 105491"/>
                  <a:gd name="connsiteX32" fmla="*/ 339495 w 505162"/>
                  <a:gd name="connsiteY32" fmla="*/ 34039 h 105491"/>
                  <a:gd name="connsiteX33" fmla="*/ 345624 w 505162"/>
                  <a:gd name="connsiteY33" fmla="*/ 27578 h 105491"/>
                  <a:gd name="connsiteX34" fmla="*/ 355682 w 505162"/>
                  <a:gd name="connsiteY34" fmla="*/ 37770 h 105491"/>
                  <a:gd name="connsiteX35" fmla="*/ 353617 w 505162"/>
                  <a:gd name="connsiteY35" fmla="*/ 75606 h 105491"/>
                  <a:gd name="connsiteX36" fmla="*/ 364808 w 505162"/>
                  <a:gd name="connsiteY36" fmla="*/ 76272 h 105491"/>
                  <a:gd name="connsiteX37" fmla="*/ 386125 w 505162"/>
                  <a:gd name="connsiteY37" fmla="*/ 76272 h 105491"/>
                  <a:gd name="connsiteX38" fmla="*/ 390255 w 505162"/>
                  <a:gd name="connsiteY38" fmla="*/ 72276 h 105491"/>
                  <a:gd name="connsiteX39" fmla="*/ 390921 w 505162"/>
                  <a:gd name="connsiteY39" fmla="*/ 63283 h 105491"/>
                  <a:gd name="connsiteX40" fmla="*/ 422629 w 505162"/>
                  <a:gd name="connsiteY40" fmla="*/ 38303 h 105491"/>
                  <a:gd name="connsiteX41" fmla="*/ 453737 w 505162"/>
                  <a:gd name="connsiteY41" fmla="*/ 63216 h 105491"/>
                  <a:gd name="connsiteX42" fmla="*/ 454670 w 505162"/>
                  <a:gd name="connsiteY42" fmla="*/ 70277 h 105491"/>
                  <a:gd name="connsiteX43" fmla="*/ 460798 w 505162"/>
                  <a:gd name="connsiteY43" fmla="*/ 76272 h 105491"/>
                  <a:gd name="connsiteX44" fmla="*/ 475653 w 505162"/>
                  <a:gd name="connsiteY44" fmla="*/ 76272 h 105491"/>
                  <a:gd name="connsiteX45" fmla="*/ 488709 w 505162"/>
                  <a:gd name="connsiteY45" fmla="*/ 63216 h 105491"/>
                  <a:gd name="connsiteX46" fmla="*/ 488709 w 505162"/>
                  <a:gd name="connsiteY46" fmla="*/ 5729 h 105491"/>
                  <a:gd name="connsiteX47" fmla="*/ 494305 w 505162"/>
                  <a:gd name="connsiteY47" fmla="*/ 67 h 105491"/>
                  <a:gd name="connsiteX48" fmla="*/ 505163 w 505162"/>
                  <a:gd name="connsiteY48" fmla="*/ 10858 h 105491"/>
                  <a:gd name="connsiteX49" fmla="*/ 505163 w 505162"/>
                  <a:gd name="connsiteY49" fmla="*/ 64482 h 105491"/>
                  <a:gd name="connsiteX50" fmla="*/ 504297 w 505162"/>
                  <a:gd name="connsiteY50" fmla="*/ 74740 h 105491"/>
                  <a:gd name="connsiteX51" fmla="*/ 485179 w 505162"/>
                  <a:gd name="connsiteY51" fmla="*/ 92393 h 105491"/>
                  <a:gd name="connsiteX52" fmla="*/ 455469 w 505162"/>
                  <a:gd name="connsiteY52" fmla="*/ 92659 h 105491"/>
                  <a:gd name="connsiteX53" fmla="*/ 444678 w 505162"/>
                  <a:gd name="connsiteY53" fmla="*/ 96856 h 105491"/>
                  <a:gd name="connsiteX54" fmla="*/ 400247 w 505162"/>
                  <a:gd name="connsiteY54" fmla="*/ 96589 h 105491"/>
                  <a:gd name="connsiteX55" fmla="*/ 389988 w 505162"/>
                  <a:gd name="connsiteY55" fmla="*/ 92726 h 105491"/>
                  <a:gd name="connsiteX56" fmla="*/ 171096 w 505162"/>
                  <a:gd name="connsiteY56" fmla="*/ 92726 h 105491"/>
                  <a:gd name="connsiteX57" fmla="*/ 145717 w 505162"/>
                  <a:gd name="connsiteY57" fmla="*/ 89329 h 105491"/>
                  <a:gd name="connsiteX58" fmla="*/ 127331 w 505162"/>
                  <a:gd name="connsiteY58" fmla="*/ 89262 h 105491"/>
                  <a:gd name="connsiteX59" fmla="*/ 104550 w 505162"/>
                  <a:gd name="connsiteY59" fmla="*/ 92659 h 105491"/>
                  <a:gd name="connsiteX60" fmla="*/ 76772 w 505162"/>
                  <a:gd name="connsiteY60" fmla="*/ 92659 h 105491"/>
                  <a:gd name="connsiteX61" fmla="*/ 48994 w 505162"/>
                  <a:gd name="connsiteY61" fmla="*/ 74740 h 105491"/>
                  <a:gd name="connsiteX62" fmla="*/ 47728 w 505162"/>
                  <a:gd name="connsiteY62" fmla="*/ 72609 h 105491"/>
                  <a:gd name="connsiteX63" fmla="*/ 221523 w 505162"/>
                  <a:gd name="connsiteY63" fmla="*/ 75606 h 105491"/>
                  <a:gd name="connsiteX64" fmla="*/ 227185 w 505162"/>
                  <a:gd name="connsiteY64" fmla="*/ 76206 h 105491"/>
                  <a:gd name="connsiteX65" fmla="*/ 263223 w 505162"/>
                  <a:gd name="connsiteY65" fmla="*/ 76206 h 105491"/>
                  <a:gd name="connsiteX66" fmla="*/ 280609 w 505162"/>
                  <a:gd name="connsiteY66" fmla="*/ 76206 h 105491"/>
                  <a:gd name="connsiteX67" fmla="*/ 284473 w 505162"/>
                  <a:gd name="connsiteY67" fmla="*/ 73208 h 105491"/>
                  <a:gd name="connsiteX68" fmla="*/ 279010 w 505162"/>
                  <a:gd name="connsiteY68" fmla="*/ 50426 h 105491"/>
                  <a:gd name="connsiteX69" fmla="*/ 262757 w 505162"/>
                  <a:gd name="connsiteY69" fmla="*/ 41567 h 105491"/>
                  <a:gd name="connsiteX70" fmla="*/ 244038 w 505162"/>
                  <a:gd name="connsiteY70" fmla="*/ 47562 h 105491"/>
                  <a:gd name="connsiteX71" fmla="*/ 221656 w 505162"/>
                  <a:gd name="connsiteY71" fmla="*/ 73674 h 105491"/>
                  <a:gd name="connsiteX72" fmla="*/ 221456 w 505162"/>
                  <a:gd name="connsiteY72" fmla="*/ 75540 h 105491"/>
                  <a:gd name="connsiteX73" fmla="*/ 48328 w 505162"/>
                  <a:gd name="connsiteY73" fmla="*/ 40235 h 105491"/>
                  <a:gd name="connsiteX74" fmla="*/ 48328 w 505162"/>
                  <a:gd name="connsiteY74" fmla="*/ 40235 h 105491"/>
                  <a:gd name="connsiteX75" fmla="*/ 48328 w 505162"/>
                  <a:gd name="connsiteY75" fmla="*/ 29976 h 105491"/>
                  <a:gd name="connsiteX76" fmla="*/ 44731 w 505162"/>
                  <a:gd name="connsiteY76" fmla="*/ 26179 h 105491"/>
                  <a:gd name="connsiteX77" fmla="*/ 33140 w 505162"/>
                  <a:gd name="connsiteY77" fmla="*/ 26246 h 105491"/>
                  <a:gd name="connsiteX78" fmla="*/ 19151 w 505162"/>
                  <a:gd name="connsiteY78" fmla="*/ 34972 h 105491"/>
                  <a:gd name="connsiteX79" fmla="*/ 18618 w 505162"/>
                  <a:gd name="connsiteY79" fmla="*/ 59686 h 105491"/>
                  <a:gd name="connsiteX80" fmla="*/ 31608 w 505162"/>
                  <a:gd name="connsiteY80" fmla="*/ 68612 h 105491"/>
                  <a:gd name="connsiteX81" fmla="*/ 45064 w 505162"/>
                  <a:gd name="connsiteY81" fmla="*/ 60219 h 105491"/>
                  <a:gd name="connsiteX82" fmla="*/ 48128 w 505162"/>
                  <a:gd name="connsiteY82" fmla="*/ 49161 h 105491"/>
                  <a:gd name="connsiteX83" fmla="*/ 48128 w 505162"/>
                  <a:gd name="connsiteY83" fmla="*/ 40168 h 105491"/>
                  <a:gd name="connsiteX84" fmla="*/ 154576 w 505162"/>
                  <a:gd name="connsiteY84" fmla="*/ 44831 h 105491"/>
                  <a:gd name="connsiteX85" fmla="*/ 148714 w 505162"/>
                  <a:gd name="connsiteY85" fmla="*/ 31308 h 105491"/>
                  <a:gd name="connsiteX86" fmla="*/ 126865 w 505162"/>
                  <a:gd name="connsiteY86" fmla="*/ 29576 h 105491"/>
                  <a:gd name="connsiteX87" fmla="*/ 118339 w 505162"/>
                  <a:gd name="connsiteY87" fmla="*/ 47695 h 105491"/>
                  <a:gd name="connsiteX88" fmla="*/ 134726 w 505162"/>
                  <a:gd name="connsiteY88" fmla="*/ 67613 h 105491"/>
                  <a:gd name="connsiteX89" fmla="*/ 137790 w 505162"/>
                  <a:gd name="connsiteY89" fmla="*/ 67879 h 105491"/>
                  <a:gd name="connsiteX90" fmla="*/ 154510 w 505162"/>
                  <a:gd name="connsiteY90" fmla="*/ 44831 h 105491"/>
                  <a:gd name="connsiteX91" fmla="*/ 407041 w 505162"/>
                  <a:gd name="connsiteY91" fmla="*/ 71676 h 105491"/>
                  <a:gd name="connsiteX92" fmla="*/ 410971 w 505162"/>
                  <a:gd name="connsiteY92" fmla="*/ 84133 h 105491"/>
                  <a:gd name="connsiteX93" fmla="*/ 425893 w 505162"/>
                  <a:gd name="connsiteY93" fmla="*/ 89662 h 105491"/>
                  <a:gd name="connsiteX94" fmla="*/ 436551 w 505162"/>
                  <a:gd name="connsiteY94" fmla="*/ 80402 h 105491"/>
                  <a:gd name="connsiteX95" fmla="*/ 435152 w 505162"/>
                  <a:gd name="connsiteY95" fmla="*/ 60485 h 105491"/>
                  <a:gd name="connsiteX96" fmla="*/ 421097 w 505162"/>
                  <a:gd name="connsiteY96" fmla="*/ 53158 h 105491"/>
                  <a:gd name="connsiteX97" fmla="*/ 408973 w 505162"/>
                  <a:gd name="connsiteY97" fmla="*/ 61418 h 105491"/>
                  <a:gd name="connsiteX98" fmla="*/ 407041 w 505162"/>
                  <a:gd name="connsiteY98" fmla="*/ 71609 h 10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05162" h="105491">
                    <a:moveTo>
                      <a:pt x="47795" y="72675"/>
                    </a:moveTo>
                    <a:cubicBezTo>
                      <a:pt x="46929" y="73408"/>
                      <a:pt x="46396" y="73741"/>
                      <a:pt x="45996" y="74274"/>
                    </a:cubicBezTo>
                    <a:cubicBezTo>
                      <a:pt x="35738" y="87397"/>
                      <a:pt x="14288" y="82601"/>
                      <a:pt x="6228" y="70743"/>
                    </a:cubicBezTo>
                    <a:cubicBezTo>
                      <a:pt x="-2032" y="58620"/>
                      <a:pt x="-2165" y="36771"/>
                      <a:pt x="6362" y="24780"/>
                    </a:cubicBezTo>
                    <a:cubicBezTo>
                      <a:pt x="11424" y="17653"/>
                      <a:pt x="18552" y="13789"/>
                      <a:pt x="27145" y="13523"/>
                    </a:cubicBezTo>
                    <a:cubicBezTo>
                      <a:pt x="38536" y="13123"/>
                      <a:pt x="49927" y="13523"/>
                      <a:pt x="61384" y="13323"/>
                    </a:cubicBezTo>
                    <a:cubicBezTo>
                      <a:pt x="64782" y="13323"/>
                      <a:pt x="65248" y="14921"/>
                      <a:pt x="65181" y="17653"/>
                    </a:cubicBezTo>
                    <a:cubicBezTo>
                      <a:pt x="65114" y="28644"/>
                      <a:pt x="65181" y="39635"/>
                      <a:pt x="65181" y="50626"/>
                    </a:cubicBezTo>
                    <a:cubicBezTo>
                      <a:pt x="65181" y="53424"/>
                      <a:pt x="65181" y="56222"/>
                      <a:pt x="65181" y="59019"/>
                    </a:cubicBezTo>
                    <a:cubicBezTo>
                      <a:pt x="65514" y="70477"/>
                      <a:pt x="70377" y="75806"/>
                      <a:pt x="81635" y="76073"/>
                    </a:cubicBezTo>
                    <a:cubicBezTo>
                      <a:pt x="90894" y="76339"/>
                      <a:pt x="100153" y="76073"/>
                      <a:pt x="109413" y="75806"/>
                    </a:cubicBezTo>
                    <a:cubicBezTo>
                      <a:pt x="111411" y="75806"/>
                      <a:pt x="113742" y="76139"/>
                      <a:pt x="115807" y="74141"/>
                    </a:cubicBezTo>
                    <a:cubicBezTo>
                      <a:pt x="106815" y="65414"/>
                      <a:pt x="102018" y="55089"/>
                      <a:pt x="103551" y="42366"/>
                    </a:cubicBezTo>
                    <a:cubicBezTo>
                      <a:pt x="104616" y="34039"/>
                      <a:pt x="108813" y="27445"/>
                      <a:pt x="115075" y="22116"/>
                    </a:cubicBezTo>
                    <a:cubicBezTo>
                      <a:pt x="127931" y="11124"/>
                      <a:pt x="148848" y="12057"/>
                      <a:pt x="161104" y="24047"/>
                    </a:cubicBezTo>
                    <a:cubicBezTo>
                      <a:pt x="174094" y="36704"/>
                      <a:pt x="172695" y="55822"/>
                      <a:pt x="157241" y="74740"/>
                    </a:cubicBezTo>
                    <a:cubicBezTo>
                      <a:pt x="161038" y="76272"/>
                      <a:pt x="164901" y="76139"/>
                      <a:pt x="168632" y="76206"/>
                    </a:cubicBezTo>
                    <a:cubicBezTo>
                      <a:pt x="180023" y="76406"/>
                      <a:pt x="191414" y="76339"/>
                      <a:pt x="202871" y="76206"/>
                    </a:cubicBezTo>
                    <a:cubicBezTo>
                      <a:pt x="207667" y="76206"/>
                      <a:pt x="207734" y="76073"/>
                      <a:pt x="207734" y="71010"/>
                    </a:cubicBezTo>
                    <a:cubicBezTo>
                      <a:pt x="207734" y="49694"/>
                      <a:pt x="207734" y="28377"/>
                      <a:pt x="207734" y="7061"/>
                    </a:cubicBezTo>
                    <a:cubicBezTo>
                      <a:pt x="207734" y="-466"/>
                      <a:pt x="207001" y="67"/>
                      <a:pt x="214595" y="0"/>
                    </a:cubicBezTo>
                    <a:cubicBezTo>
                      <a:pt x="223921" y="0"/>
                      <a:pt x="223854" y="0"/>
                      <a:pt x="223455" y="9193"/>
                    </a:cubicBezTo>
                    <a:cubicBezTo>
                      <a:pt x="222855" y="21649"/>
                      <a:pt x="222389" y="34173"/>
                      <a:pt x="221923" y="46629"/>
                    </a:cubicBezTo>
                    <a:cubicBezTo>
                      <a:pt x="221923" y="47429"/>
                      <a:pt x="222122" y="48295"/>
                      <a:pt x="222189" y="49027"/>
                    </a:cubicBezTo>
                    <a:cubicBezTo>
                      <a:pt x="224321" y="49427"/>
                      <a:pt x="224920" y="47695"/>
                      <a:pt x="225853" y="46696"/>
                    </a:cubicBezTo>
                    <a:cubicBezTo>
                      <a:pt x="230249" y="41900"/>
                      <a:pt x="234979" y="37570"/>
                      <a:pt x="240441" y="34039"/>
                    </a:cubicBezTo>
                    <a:cubicBezTo>
                      <a:pt x="250366" y="27645"/>
                      <a:pt x="261224" y="25846"/>
                      <a:pt x="272615" y="27911"/>
                    </a:cubicBezTo>
                    <a:cubicBezTo>
                      <a:pt x="284139" y="29976"/>
                      <a:pt x="291733" y="37104"/>
                      <a:pt x="296263" y="47762"/>
                    </a:cubicBezTo>
                    <a:cubicBezTo>
                      <a:pt x="299394" y="55223"/>
                      <a:pt x="300460" y="63083"/>
                      <a:pt x="301059" y="71077"/>
                    </a:cubicBezTo>
                    <a:cubicBezTo>
                      <a:pt x="301459" y="76739"/>
                      <a:pt x="301592" y="76272"/>
                      <a:pt x="306721" y="76272"/>
                    </a:cubicBezTo>
                    <a:cubicBezTo>
                      <a:pt x="313583" y="76272"/>
                      <a:pt x="320510" y="76406"/>
                      <a:pt x="327371" y="76272"/>
                    </a:cubicBezTo>
                    <a:cubicBezTo>
                      <a:pt x="335698" y="76006"/>
                      <a:pt x="338763" y="73275"/>
                      <a:pt x="339162" y="65015"/>
                    </a:cubicBezTo>
                    <a:cubicBezTo>
                      <a:pt x="339629" y="54690"/>
                      <a:pt x="339429" y="44365"/>
                      <a:pt x="339495" y="34039"/>
                    </a:cubicBezTo>
                    <a:cubicBezTo>
                      <a:pt x="339495" y="29732"/>
                      <a:pt x="341540" y="27578"/>
                      <a:pt x="345624" y="27578"/>
                    </a:cubicBezTo>
                    <a:cubicBezTo>
                      <a:pt x="355749" y="27578"/>
                      <a:pt x="355882" y="27578"/>
                      <a:pt x="355682" y="37770"/>
                    </a:cubicBezTo>
                    <a:cubicBezTo>
                      <a:pt x="355416" y="50360"/>
                      <a:pt x="357015" y="63083"/>
                      <a:pt x="353617" y="75606"/>
                    </a:cubicBezTo>
                    <a:cubicBezTo>
                      <a:pt x="357548" y="76872"/>
                      <a:pt x="361211" y="76272"/>
                      <a:pt x="364808" y="76272"/>
                    </a:cubicBezTo>
                    <a:cubicBezTo>
                      <a:pt x="371936" y="76406"/>
                      <a:pt x="378997" y="76272"/>
                      <a:pt x="386125" y="76272"/>
                    </a:cubicBezTo>
                    <a:cubicBezTo>
                      <a:pt x="388989" y="76272"/>
                      <a:pt x="390521" y="75673"/>
                      <a:pt x="390255" y="72276"/>
                    </a:cubicBezTo>
                    <a:cubicBezTo>
                      <a:pt x="390055" y="69278"/>
                      <a:pt x="390321" y="66214"/>
                      <a:pt x="390921" y="63283"/>
                    </a:cubicBezTo>
                    <a:cubicBezTo>
                      <a:pt x="393985" y="48228"/>
                      <a:pt x="406775" y="38170"/>
                      <a:pt x="422629" y="38303"/>
                    </a:cubicBezTo>
                    <a:cubicBezTo>
                      <a:pt x="438083" y="38436"/>
                      <a:pt x="450673" y="48495"/>
                      <a:pt x="453737" y="63216"/>
                    </a:cubicBezTo>
                    <a:cubicBezTo>
                      <a:pt x="454203" y="65548"/>
                      <a:pt x="454736" y="67879"/>
                      <a:pt x="454670" y="70277"/>
                    </a:cubicBezTo>
                    <a:cubicBezTo>
                      <a:pt x="454470" y="77405"/>
                      <a:pt x="455935" y="76206"/>
                      <a:pt x="460798" y="76272"/>
                    </a:cubicBezTo>
                    <a:cubicBezTo>
                      <a:pt x="465728" y="76272"/>
                      <a:pt x="470724" y="76339"/>
                      <a:pt x="475653" y="76272"/>
                    </a:cubicBezTo>
                    <a:cubicBezTo>
                      <a:pt x="486111" y="76073"/>
                      <a:pt x="488643" y="73541"/>
                      <a:pt x="488709" y="63216"/>
                    </a:cubicBezTo>
                    <a:cubicBezTo>
                      <a:pt x="488709" y="44031"/>
                      <a:pt x="488709" y="24913"/>
                      <a:pt x="488709" y="5729"/>
                    </a:cubicBezTo>
                    <a:cubicBezTo>
                      <a:pt x="488709" y="133"/>
                      <a:pt x="488709" y="133"/>
                      <a:pt x="494305" y="67"/>
                    </a:cubicBezTo>
                    <a:cubicBezTo>
                      <a:pt x="501546" y="-22"/>
                      <a:pt x="505163" y="3575"/>
                      <a:pt x="505163" y="10858"/>
                    </a:cubicBezTo>
                    <a:cubicBezTo>
                      <a:pt x="505163" y="28710"/>
                      <a:pt x="505163" y="46629"/>
                      <a:pt x="505163" y="64482"/>
                    </a:cubicBezTo>
                    <a:cubicBezTo>
                      <a:pt x="505163" y="67946"/>
                      <a:pt x="504896" y="71343"/>
                      <a:pt x="504297" y="74740"/>
                    </a:cubicBezTo>
                    <a:cubicBezTo>
                      <a:pt x="502432" y="85398"/>
                      <a:pt x="495904" y="91727"/>
                      <a:pt x="485179" y="92393"/>
                    </a:cubicBezTo>
                    <a:cubicBezTo>
                      <a:pt x="475320" y="92926"/>
                      <a:pt x="465394" y="92859"/>
                      <a:pt x="455469" y="92659"/>
                    </a:cubicBezTo>
                    <a:cubicBezTo>
                      <a:pt x="451139" y="92593"/>
                      <a:pt x="447942" y="93658"/>
                      <a:pt x="444678" y="96856"/>
                    </a:cubicBezTo>
                    <a:cubicBezTo>
                      <a:pt x="432887" y="108447"/>
                      <a:pt x="411837" y="108380"/>
                      <a:pt x="400247" y="96589"/>
                    </a:cubicBezTo>
                    <a:cubicBezTo>
                      <a:pt x="397116" y="93392"/>
                      <a:pt x="393985" y="92726"/>
                      <a:pt x="389988" y="92726"/>
                    </a:cubicBezTo>
                    <a:cubicBezTo>
                      <a:pt x="317046" y="92726"/>
                      <a:pt x="244038" y="92726"/>
                      <a:pt x="171096" y="92726"/>
                    </a:cubicBezTo>
                    <a:cubicBezTo>
                      <a:pt x="162437" y="92726"/>
                      <a:pt x="153577" y="93059"/>
                      <a:pt x="145717" y="89329"/>
                    </a:cubicBezTo>
                    <a:cubicBezTo>
                      <a:pt x="139189" y="86264"/>
                      <a:pt x="133926" y="85798"/>
                      <a:pt x="127331" y="89262"/>
                    </a:cubicBezTo>
                    <a:cubicBezTo>
                      <a:pt x="120404" y="92859"/>
                      <a:pt x="112343" y="92659"/>
                      <a:pt x="104550" y="92659"/>
                    </a:cubicBezTo>
                    <a:cubicBezTo>
                      <a:pt x="95290" y="92659"/>
                      <a:pt x="86031" y="92459"/>
                      <a:pt x="76772" y="92659"/>
                    </a:cubicBezTo>
                    <a:cubicBezTo>
                      <a:pt x="63383" y="92992"/>
                      <a:pt x="54123" y="87130"/>
                      <a:pt x="48994" y="74740"/>
                    </a:cubicBezTo>
                    <a:cubicBezTo>
                      <a:pt x="48728" y="74141"/>
                      <a:pt x="48328" y="73608"/>
                      <a:pt x="47728" y="72609"/>
                    </a:cubicBezTo>
                    <a:moveTo>
                      <a:pt x="221523" y="75606"/>
                    </a:moveTo>
                    <a:cubicBezTo>
                      <a:pt x="223388" y="76739"/>
                      <a:pt x="225386" y="76206"/>
                      <a:pt x="227185" y="76206"/>
                    </a:cubicBezTo>
                    <a:cubicBezTo>
                      <a:pt x="239175" y="76206"/>
                      <a:pt x="251232" y="76206"/>
                      <a:pt x="263223" y="76206"/>
                    </a:cubicBezTo>
                    <a:cubicBezTo>
                      <a:pt x="269018" y="76206"/>
                      <a:pt x="274814" y="76206"/>
                      <a:pt x="280609" y="76206"/>
                    </a:cubicBezTo>
                    <a:cubicBezTo>
                      <a:pt x="282674" y="76206"/>
                      <a:pt x="284473" y="76073"/>
                      <a:pt x="284473" y="73208"/>
                    </a:cubicBezTo>
                    <a:cubicBezTo>
                      <a:pt x="284473" y="65148"/>
                      <a:pt x="283473" y="57288"/>
                      <a:pt x="279010" y="50426"/>
                    </a:cubicBezTo>
                    <a:cubicBezTo>
                      <a:pt x="275213" y="44631"/>
                      <a:pt x="269751" y="41700"/>
                      <a:pt x="262757" y="41567"/>
                    </a:cubicBezTo>
                    <a:cubicBezTo>
                      <a:pt x="255829" y="41500"/>
                      <a:pt x="249700" y="43832"/>
                      <a:pt x="244038" y="47562"/>
                    </a:cubicBezTo>
                    <a:cubicBezTo>
                      <a:pt x="234046" y="54090"/>
                      <a:pt x="227052" y="63150"/>
                      <a:pt x="221656" y="73674"/>
                    </a:cubicBezTo>
                    <a:cubicBezTo>
                      <a:pt x="221390" y="74141"/>
                      <a:pt x="221523" y="74873"/>
                      <a:pt x="221456" y="75540"/>
                    </a:cubicBezTo>
                    <a:moveTo>
                      <a:pt x="48328" y="40235"/>
                    </a:moveTo>
                    <a:lnTo>
                      <a:pt x="48328" y="40235"/>
                    </a:lnTo>
                    <a:cubicBezTo>
                      <a:pt x="48328" y="36771"/>
                      <a:pt x="48195" y="33373"/>
                      <a:pt x="48328" y="29976"/>
                    </a:cubicBezTo>
                    <a:cubicBezTo>
                      <a:pt x="48461" y="27311"/>
                      <a:pt x="47595" y="26046"/>
                      <a:pt x="44731" y="26179"/>
                    </a:cubicBezTo>
                    <a:cubicBezTo>
                      <a:pt x="40867" y="26379"/>
                      <a:pt x="37004" y="26179"/>
                      <a:pt x="33140" y="26246"/>
                    </a:cubicBezTo>
                    <a:cubicBezTo>
                      <a:pt x="26812" y="26379"/>
                      <a:pt x="22016" y="29443"/>
                      <a:pt x="19151" y="34972"/>
                    </a:cubicBezTo>
                    <a:cubicBezTo>
                      <a:pt x="14955" y="43032"/>
                      <a:pt x="14755" y="51426"/>
                      <a:pt x="18618" y="59686"/>
                    </a:cubicBezTo>
                    <a:cubicBezTo>
                      <a:pt x="21150" y="65081"/>
                      <a:pt x="25413" y="68545"/>
                      <a:pt x="31608" y="68612"/>
                    </a:cubicBezTo>
                    <a:cubicBezTo>
                      <a:pt x="37736" y="68612"/>
                      <a:pt x="42133" y="65481"/>
                      <a:pt x="45064" y="60219"/>
                    </a:cubicBezTo>
                    <a:cubicBezTo>
                      <a:pt x="46929" y="56821"/>
                      <a:pt x="48061" y="53091"/>
                      <a:pt x="48128" y="49161"/>
                    </a:cubicBezTo>
                    <a:cubicBezTo>
                      <a:pt x="48195" y="46163"/>
                      <a:pt x="48128" y="43166"/>
                      <a:pt x="48128" y="40168"/>
                    </a:cubicBezTo>
                    <a:moveTo>
                      <a:pt x="154576" y="44831"/>
                    </a:moveTo>
                    <a:cubicBezTo>
                      <a:pt x="154776" y="39968"/>
                      <a:pt x="153177" y="35039"/>
                      <a:pt x="148714" y="31308"/>
                    </a:cubicBezTo>
                    <a:cubicBezTo>
                      <a:pt x="143252" y="26712"/>
                      <a:pt x="133327" y="25913"/>
                      <a:pt x="126865" y="29576"/>
                    </a:cubicBezTo>
                    <a:cubicBezTo>
                      <a:pt x="120803" y="32974"/>
                      <a:pt x="117406" y="40235"/>
                      <a:pt x="118339" y="47695"/>
                    </a:cubicBezTo>
                    <a:cubicBezTo>
                      <a:pt x="119604" y="57754"/>
                      <a:pt x="126399" y="63349"/>
                      <a:pt x="134726" y="67613"/>
                    </a:cubicBezTo>
                    <a:cubicBezTo>
                      <a:pt x="135658" y="68079"/>
                      <a:pt x="136657" y="68212"/>
                      <a:pt x="137790" y="67879"/>
                    </a:cubicBezTo>
                    <a:cubicBezTo>
                      <a:pt x="146916" y="65148"/>
                      <a:pt x="154377" y="55356"/>
                      <a:pt x="154510" y="44831"/>
                    </a:cubicBezTo>
                    <a:moveTo>
                      <a:pt x="407041" y="71676"/>
                    </a:moveTo>
                    <a:cubicBezTo>
                      <a:pt x="406908" y="76139"/>
                      <a:pt x="408107" y="80469"/>
                      <a:pt x="410971" y="84133"/>
                    </a:cubicBezTo>
                    <a:cubicBezTo>
                      <a:pt x="414835" y="88996"/>
                      <a:pt x="419898" y="90594"/>
                      <a:pt x="425893" y="89662"/>
                    </a:cubicBezTo>
                    <a:cubicBezTo>
                      <a:pt x="431355" y="88796"/>
                      <a:pt x="434686" y="85332"/>
                      <a:pt x="436551" y="80402"/>
                    </a:cubicBezTo>
                    <a:cubicBezTo>
                      <a:pt x="439149" y="73608"/>
                      <a:pt x="438749" y="66880"/>
                      <a:pt x="435152" y="60485"/>
                    </a:cubicBezTo>
                    <a:cubicBezTo>
                      <a:pt x="432088" y="55156"/>
                      <a:pt x="427292" y="52891"/>
                      <a:pt x="421097" y="53158"/>
                    </a:cubicBezTo>
                    <a:cubicBezTo>
                      <a:pt x="415301" y="53424"/>
                      <a:pt x="411571" y="56555"/>
                      <a:pt x="408973" y="61418"/>
                    </a:cubicBezTo>
                    <a:cubicBezTo>
                      <a:pt x="407374" y="64548"/>
                      <a:pt x="406975" y="67946"/>
                      <a:pt x="407041" y="7160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id="{0160419C-913A-E3BC-B2F1-B4F965EA3197}"/>
                  </a:ext>
                </a:extLst>
              </p:cNvPr>
              <p:cNvSpPr/>
              <p:nvPr/>
            </p:nvSpPr>
            <p:spPr>
              <a:xfrm>
                <a:off x="8783267" y="6214776"/>
                <a:ext cx="459097" cy="93042"/>
              </a:xfrm>
              <a:custGeom>
                <a:avLst/>
                <a:gdLst>
                  <a:gd name="connsiteX0" fmla="*/ 169897 w 459097"/>
                  <a:gd name="connsiteY0" fmla="*/ 54140 h 93042"/>
                  <a:gd name="connsiteX1" fmla="*/ 163768 w 459097"/>
                  <a:gd name="connsiteY1" fmla="*/ 44681 h 93042"/>
                  <a:gd name="connsiteX2" fmla="*/ 164701 w 459097"/>
                  <a:gd name="connsiteY2" fmla="*/ 39352 h 93042"/>
                  <a:gd name="connsiteX3" fmla="*/ 242439 w 459097"/>
                  <a:gd name="connsiteY3" fmla="*/ 64199 h 93042"/>
                  <a:gd name="connsiteX4" fmla="*/ 243705 w 459097"/>
                  <a:gd name="connsiteY4" fmla="*/ 72459 h 93042"/>
                  <a:gd name="connsiteX5" fmla="*/ 247701 w 459097"/>
                  <a:gd name="connsiteY5" fmla="*/ 76189 h 93042"/>
                  <a:gd name="connsiteX6" fmla="*/ 260624 w 459097"/>
                  <a:gd name="connsiteY6" fmla="*/ 76189 h 93042"/>
                  <a:gd name="connsiteX7" fmla="*/ 293531 w 459097"/>
                  <a:gd name="connsiteY7" fmla="*/ 76189 h 93042"/>
                  <a:gd name="connsiteX8" fmla="*/ 307320 w 459097"/>
                  <a:gd name="connsiteY8" fmla="*/ 63799 h 93042"/>
                  <a:gd name="connsiteX9" fmla="*/ 307720 w 459097"/>
                  <a:gd name="connsiteY9" fmla="*/ 43815 h 93042"/>
                  <a:gd name="connsiteX10" fmla="*/ 307720 w 459097"/>
                  <a:gd name="connsiteY10" fmla="*/ 38619 h 93042"/>
                  <a:gd name="connsiteX11" fmla="*/ 311650 w 459097"/>
                  <a:gd name="connsiteY11" fmla="*/ 34489 h 93042"/>
                  <a:gd name="connsiteX12" fmla="*/ 322908 w 459097"/>
                  <a:gd name="connsiteY12" fmla="*/ 35289 h 93042"/>
                  <a:gd name="connsiteX13" fmla="*/ 323974 w 459097"/>
                  <a:gd name="connsiteY13" fmla="*/ 46413 h 93042"/>
                  <a:gd name="connsiteX14" fmla="*/ 323974 w 459097"/>
                  <a:gd name="connsiteY14" fmla="*/ 52608 h 93042"/>
                  <a:gd name="connsiteX15" fmla="*/ 329569 w 459097"/>
                  <a:gd name="connsiteY15" fmla="*/ 47346 h 93042"/>
                  <a:gd name="connsiteX16" fmla="*/ 350419 w 459097"/>
                  <a:gd name="connsiteY16" fmla="*/ 31358 h 93042"/>
                  <a:gd name="connsiteX17" fmla="*/ 378130 w 459097"/>
                  <a:gd name="connsiteY17" fmla="*/ 28361 h 93042"/>
                  <a:gd name="connsiteX18" fmla="*/ 399780 w 459097"/>
                  <a:gd name="connsiteY18" fmla="*/ 47013 h 93042"/>
                  <a:gd name="connsiteX19" fmla="*/ 404976 w 459097"/>
                  <a:gd name="connsiteY19" fmla="*/ 71526 h 93042"/>
                  <a:gd name="connsiteX20" fmla="*/ 409638 w 459097"/>
                  <a:gd name="connsiteY20" fmla="*/ 76256 h 93042"/>
                  <a:gd name="connsiteX21" fmla="*/ 431621 w 459097"/>
                  <a:gd name="connsiteY21" fmla="*/ 76256 h 93042"/>
                  <a:gd name="connsiteX22" fmla="*/ 442612 w 459097"/>
                  <a:gd name="connsiteY22" fmla="*/ 65265 h 93042"/>
                  <a:gd name="connsiteX23" fmla="*/ 442745 w 459097"/>
                  <a:gd name="connsiteY23" fmla="*/ 7777 h 93042"/>
                  <a:gd name="connsiteX24" fmla="*/ 450206 w 459097"/>
                  <a:gd name="connsiteY24" fmla="*/ 50 h 93042"/>
                  <a:gd name="connsiteX25" fmla="*/ 459066 w 459097"/>
                  <a:gd name="connsiteY25" fmla="*/ 8976 h 93042"/>
                  <a:gd name="connsiteX26" fmla="*/ 459066 w 459097"/>
                  <a:gd name="connsiteY26" fmla="*/ 65864 h 93042"/>
                  <a:gd name="connsiteX27" fmla="*/ 458200 w 459097"/>
                  <a:gd name="connsiteY27" fmla="*/ 75456 h 93042"/>
                  <a:gd name="connsiteX28" fmla="*/ 439215 w 459097"/>
                  <a:gd name="connsiteY28" fmla="*/ 92643 h 93042"/>
                  <a:gd name="connsiteX29" fmla="*/ 430822 w 459097"/>
                  <a:gd name="connsiteY29" fmla="*/ 92843 h 93042"/>
                  <a:gd name="connsiteX30" fmla="*/ 79569 w 459097"/>
                  <a:gd name="connsiteY30" fmla="*/ 93042 h 93042"/>
                  <a:gd name="connsiteX31" fmla="*/ 48461 w 459097"/>
                  <a:gd name="connsiteY31" fmla="*/ 73458 h 93042"/>
                  <a:gd name="connsiteX32" fmla="*/ 46129 w 459097"/>
                  <a:gd name="connsiteY32" fmla="*/ 74591 h 93042"/>
                  <a:gd name="connsiteX33" fmla="*/ 6028 w 459097"/>
                  <a:gd name="connsiteY33" fmla="*/ 70527 h 93042"/>
                  <a:gd name="connsiteX34" fmla="*/ 366 w 459097"/>
                  <a:gd name="connsiteY34" fmla="*/ 54207 h 93042"/>
                  <a:gd name="connsiteX35" fmla="*/ 3363 w 459097"/>
                  <a:gd name="connsiteY35" fmla="*/ 30759 h 93042"/>
                  <a:gd name="connsiteX36" fmla="*/ 27211 w 459097"/>
                  <a:gd name="connsiteY36" fmla="*/ 13906 h 93042"/>
                  <a:gd name="connsiteX37" fmla="*/ 61450 w 459097"/>
                  <a:gd name="connsiteY37" fmla="*/ 13706 h 93042"/>
                  <a:gd name="connsiteX38" fmla="*/ 65447 w 459097"/>
                  <a:gd name="connsiteY38" fmla="*/ 17836 h 93042"/>
                  <a:gd name="connsiteX39" fmla="*/ 65447 w 459097"/>
                  <a:gd name="connsiteY39" fmla="*/ 57271 h 93042"/>
                  <a:gd name="connsiteX40" fmla="*/ 65714 w 459097"/>
                  <a:gd name="connsiteY40" fmla="*/ 63733 h 93042"/>
                  <a:gd name="connsiteX41" fmla="*/ 79103 w 459097"/>
                  <a:gd name="connsiteY41" fmla="*/ 76123 h 93042"/>
                  <a:gd name="connsiteX42" fmla="*/ 84898 w 459097"/>
                  <a:gd name="connsiteY42" fmla="*/ 76256 h 93042"/>
                  <a:gd name="connsiteX43" fmla="*/ 219857 w 459097"/>
                  <a:gd name="connsiteY43" fmla="*/ 76256 h 93042"/>
                  <a:gd name="connsiteX44" fmla="*/ 226185 w 459097"/>
                  <a:gd name="connsiteY44" fmla="*/ 68795 h 93042"/>
                  <a:gd name="connsiteX45" fmla="*/ 176158 w 459097"/>
                  <a:gd name="connsiteY45" fmla="*/ 49277 h 93042"/>
                  <a:gd name="connsiteX46" fmla="*/ 169897 w 459097"/>
                  <a:gd name="connsiteY46" fmla="*/ 54207 h 93042"/>
                  <a:gd name="connsiteX47" fmla="*/ 324973 w 459097"/>
                  <a:gd name="connsiteY47" fmla="*/ 75323 h 93042"/>
                  <a:gd name="connsiteX48" fmla="*/ 331701 w 459097"/>
                  <a:gd name="connsiteY48" fmla="*/ 76189 h 93042"/>
                  <a:gd name="connsiteX49" fmla="*/ 377398 w 459097"/>
                  <a:gd name="connsiteY49" fmla="*/ 76189 h 93042"/>
                  <a:gd name="connsiteX50" fmla="*/ 387856 w 459097"/>
                  <a:gd name="connsiteY50" fmla="*/ 63599 h 93042"/>
                  <a:gd name="connsiteX51" fmla="*/ 387123 w 459097"/>
                  <a:gd name="connsiteY51" fmla="*/ 60468 h 93042"/>
                  <a:gd name="connsiteX52" fmla="*/ 355149 w 459097"/>
                  <a:gd name="connsiteY52" fmla="*/ 44148 h 93042"/>
                  <a:gd name="connsiteX53" fmla="*/ 324973 w 459097"/>
                  <a:gd name="connsiteY53" fmla="*/ 75323 h 93042"/>
                  <a:gd name="connsiteX54" fmla="*/ 48594 w 459097"/>
                  <a:gd name="connsiteY54" fmla="*/ 40351 h 93042"/>
                  <a:gd name="connsiteX55" fmla="*/ 48594 w 459097"/>
                  <a:gd name="connsiteY55" fmla="*/ 29826 h 93042"/>
                  <a:gd name="connsiteX56" fmla="*/ 45263 w 459097"/>
                  <a:gd name="connsiteY56" fmla="*/ 26429 h 93042"/>
                  <a:gd name="connsiteX57" fmla="*/ 32407 w 459097"/>
                  <a:gd name="connsiteY57" fmla="*/ 26562 h 93042"/>
                  <a:gd name="connsiteX58" fmla="*/ 20483 w 459097"/>
                  <a:gd name="connsiteY58" fmla="*/ 33224 h 93042"/>
                  <a:gd name="connsiteX59" fmla="*/ 20217 w 459097"/>
                  <a:gd name="connsiteY59" fmla="*/ 62400 h 93042"/>
                  <a:gd name="connsiteX60" fmla="*/ 43331 w 459097"/>
                  <a:gd name="connsiteY60" fmla="*/ 63399 h 93042"/>
                  <a:gd name="connsiteX61" fmla="*/ 47528 w 459097"/>
                  <a:gd name="connsiteY61" fmla="*/ 54806 h 93042"/>
                  <a:gd name="connsiteX62" fmla="*/ 48594 w 459097"/>
                  <a:gd name="connsiteY62" fmla="*/ 40351 h 9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59097" h="93042">
                    <a:moveTo>
                      <a:pt x="169897" y="54140"/>
                    </a:moveTo>
                    <a:cubicBezTo>
                      <a:pt x="167699" y="50743"/>
                      <a:pt x="165900" y="47612"/>
                      <a:pt x="163768" y="44681"/>
                    </a:cubicBezTo>
                    <a:cubicBezTo>
                      <a:pt x="162170" y="42416"/>
                      <a:pt x="162703" y="41017"/>
                      <a:pt x="164701" y="39352"/>
                    </a:cubicBezTo>
                    <a:cubicBezTo>
                      <a:pt x="189081" y="18435"/>
                      <a:pt x="234445" y="24497"/>
                      <a:pt x="242439" y="64199"/>
                    </a:cubicBezTo>
                    <a:cubicBezTo>
                      <a:pt x="242972" y="66930"/>
                      <a:pt x="243505" y="69728"/>
                      <a:pt x="243705" y="72459"/>
                    </a:cubicBezTo>
                    <a:cubicBezTo>
                      <a:pt x="243904" y="75123"/>
                      <a:pt x="244970" y="76256"/>
                      <a:pt x="247701" y="76189"/>
                    </a:cubicBezTo>
                    <a:cubicBezTo>
                      <a:pt x="252031" y="76056"/>
                      <a:pt x="256294" y="76189"/>
                      <a:pt x="260624" y="76189"/>
                    </a:cubicBezTo>
                    <a:cubicBezTo>
                      <a:pt x="271615" y="76189"/>
                      <a:pt x="282607" y="76189"/>
                      <a:pt x="293531" y="76189"/>
                    </a:cubicBezTo>
                    <a:cubicBezTo>
                      <a:pt x="302924" y="76189"/>
                      <a:pt x="306454" y="73258"/>
                      <a:pt x="307320" y="63799"/>
                    </a:cubicBezTo>
                    <a:cubicBezTo>
                      <a:pt x="307920" y="57204"/>
                      <a:pt x="307653" y="50476"/>
                      <a:pt x="307720" y="43815"/>
                    </a:cubicBezTo>
                    <a:cubicBezTo>
                      <a:pt x="307720" y="42083"/>
                      <a:pt x="307853" y="40351"/>
                      <a:pt x="307720" y="38619"/>
                    </a:cubicBezTo>
                    <a:cubicBezTo>
                      <a:pt x="307454" y="35688"/>
                      <a:pt x="308320" y="34156"/>
                      <a:pt x="311650" y="34489"/>
                    </a:cubicBezTo>
                    <a:cubicBezTo>
                      <a:pt x="315447" y="34889"/>
                      <a:pt x="320243" y="32957"/>
                      <a:pt x="322908" y="35289"/>
                    </a:cubicBezTo>
                    <a:cubicBezTo>
                      <a:pt x="325706" y="37687"/>
                      <a:pt x="323641" y="42616"/>
                      <a:pt x="323974" y="46413"/>
                    </a:cubicBezTo>
                    <a:cubicBezTo>
                      <a:pt x="324107" y="48278"/>
                      <a:pt x="323974" y="50143"/>
                      <a:pt x="323974" y="52608"/>
                    </a:cubicBezTo>
                    <a:cubicBezTo>
                      <a:pt x="326971" y="51209"/>
                      <a:pt x="328037" y="49011"/>
                      <a:pt x="329569" y="47346"/>
                    </a:cubicBezTo>
                    <a:cubicBezTo>
                      <a:pt x="335564" y="40751"/>
                      <a:pt x="342292" y="35155"/>
                      <a:pt x="350419" y="31358"/>
                    </a:cubicBezTo>
                    <a:cubicBezTo>
                      <a:pt x="359279" y="27228"/>
                      <a:pt x="368605" y="26096"/>
                      <a:pt x="378130" y="28361"/>
                    </a:cubicBezTo>
                    <a:cubicBezTo>
                      <a:pt x="388522" y="30825"/>
                      <a:pt x="395583" y="37354"/>
                      <a:pt x="399780" y="47013"/>
                    </a:cubicBezTo>
                    <a:cubicBezTo>
                      <a:pt x="403177" y="54806"/>
                      <a:pt x="404376" y="63133"/>
                      <a:pt x="404976" y="71526"/>
                    </a:cubicBezTo>
                    <a:cubicBezTo>
                      <a:pt x="405309" y="76123"/>
                      <a:pt x="405309" y="76189"/>
                      <a:pt x="409638" y="76256"/>
                    </a:cubicBezTo>
                    <a:cubicBezTo>
                      <a:pt x="416966" y="76322"/>
                      <a:pt x="424293" y="76389"/>
                      <a:pt x="431621" y="76256"/>
                    </a:cubicBezTo>
                    <a:cubicBezTo>
                      <a:pt x="439748" y="76056"/>
                      <a:pt x="442546" y="73525"/>
                      <a:pt x="442612" y="65265"/>
                    </a:cubicBezTo>
                    <a:cubicBezTo>
                      <a:pt x="442812" y="46080"/>
                      <a:pt x="442679" y="26962"/>
                      <a:pt x="442745" y="7777"/>
                    </a:cubicBezTo>
                    <a:cubicBezTo>
                      <a:pt x="442745" y="-616"/>
                      <a:pt x="441746" y="-17"/>
                      <a:pt x="450206" y="50"/>
                    </a:cubicBezTo>
                    <a:cubicBezTo>
                      <a:pt x="460398" y="50"/>
                      <a:pt x="458999" y="-1216"/>
                      <a:pt x="459066" y="8976"/>
                    </a:cubicBezTo>
                    <a:cubicBezTo>
                      <a:pt x="459132" y="27961"/>
                      <a:pt x="459066" y="46879"/>
                      <a:pt x="459066" y="65864"/>
                    </a:cubicBezTo>
                    <a:cubicBezTo>
                      <a:pt x="459066" y="69128"/>
                      <a:pt x="458799" y="72326"/>
                      <a:pt x="458200" y="75456"/>
                    </a:cubicBezTo>
                    <a:cubicBezTo>
                      <a:pt x="456201" y="85715"/>
                      <a:pt x="449607" y="91710"/>
                      <a:pt x="439215" y="92643"/>
                    </a:cubicBezTo>
                    <a:cubicBezTo>
                      <a:pt x="436417" y="92909"/>
                      <a:pt x="433619" y="92843"/>
                      <a:pt x="430822" y="92843"/>
                    </a:cubicBezTo>
                    <a:cubicBezTo>
                      <a:pt x="313715" y="92843"/>
                      <a:pt x="196609" y="92709"/>
                      <a:pt x="79569" y="93042"/>
                    </a:cubicBezTo>
                    <a:cubicBezTo>
                      <a:pt x="64315" y="93042"/>
                      <a:pt x="53790" y="87847"/>
                      <a:pt x="48461" y="73458"/>
                    </a:cubicBezTo>
                    <a:cubicBezTo>
                      <a:pt x="47262" y="73325"/>
                      <a:pt x="46662" y="73924"/>
                      <a:pt x="46129" y="74591"/>
                    </a:cubicBezTo>
                    <a:cubicBezTo>
                      <a:pt x="35338" y="88180"/>
                      <a:pt x="13622" y="82651"/>
                      <a:pt x="6028" y="70527"/>
                    </a:cubicBezTo>
                    <a:cubicBezTo>
                      <a:pt x="2897" y="65464"/>
                      <a:pt x="1098" y="60069"/>
                      <a:pt x="366" y="54207"/>
                    </a:cubicBezTo>
                    <a:cubicBezTo>
                      <a:pt x="-567" y="46147"/>
                      <a:pt x="233" y="38286"/>
                      <a:pt x="3363" y="30759"/>
                    </a:cubicBezTo>
                    <a:cubicBezTo>
                      <a:pt x="7826" y="20234"/>
                      <a:pt x="15887" y="14372"/>
                      <a:pt x="27211" y="13906"/>
                    </a:cubicBezTo>
                    <a:cubicBezTo>
                      <a:pt x="38602" y="13439"/>
                      <a:pt x="49993" y="13906"/>
                      <a:pt x="61450" y="13706"/>
                    </a:cubicBezTo>
                    <a:cubicBezTo>
                      <a:pt x="64648" y="13706"/>
                      <a:pt x="65447" y="14838"/>
                      <a:pt x="65447" y="17836"/>
                    </a:cubicBezTo>
                    <a:cubicBezTo>
                      <a:pt x="65314" y="30959"/>
                      <a:pt x="65447" y="44082"/>
                      <a:pt x="65447" y="57271"/>
                    </a:cubicBezTo>
                    <a:cubicBezTo>
                      <a:pt x="65447" y="59403"/>
                      <a:pt x="65380" y="61601"/>
                      <a:pt x="65714" y="63733"/>
                    </a:cubicBezTo>
                    <a:cubicBezTo>
                      <a:pt x="66912" y="71393"/>
                      <a:pt x="71442" y="75523"/>
                      <a:pt x="79103" y="76123"/>
                    </a:cubicBezTo>
                    <a:cubicBezTo>
                      <a:pt x="81035" y="76256"/>
                      <a:pt x="82966" y="76256"/>
                      <a:pt x="84898" y="76256"/>
                    </a:cubicBezTo>
                    <a:cubicBezTo>
                      <a:pt x="129862" y="76256"/>
                      <a:pt x="174893" y="76256"/>
                      <a:pt x="219857" y="76256"/>
                    </a:cubicBezTo>
                    <a:cubicBezTo>
                      <a:pt x="227584" y="76256"/>
                      <a:pt x="227584" y="76256"/>
                      <a:pt x="226185" y="68795"/>
                    </a:cubicBezTo>
                    <a:cubicBezTo>
                      <a:pt x="221522" y="43815"/>
                      <a:pt x="195277" y="36088"/>
                      <a:pt x="176158" y="49277"/>
                    </a:cubicBezTo>
                    <a:cubicBezTo>
                      <a:pt x="174227" y="50610"/>
                      <a:pt x="172428" y="52208"/>
                      <a:pt x="169897" y="54207"/>
                    </a:cubicBezTo>
                    <a:moveTo>
                      <a:pt x="324973" y="75323"/>
                    </a:moveTo>
                    <a:cubicBezTo>
                      <a:pt x="327504" y="76656"/>
                      <a:pt x="329636" y="76189"/>
                      <a:pt x="331701" y="76189"/>
                    </a:cubicBezTo>
                    <a:cubicBezTo>
                      <a:pt x="346955" y="76189"/>
                      <a:pt x="362143" y="76189"/>
                      <a:pt x="377398" y="76189"/>
                    </a:cubicBezTo>
                    <a:cubicBezTo>
                      <a:pt x="389388" y="76189"/>
                      <a:pt x="389988" y="75456"/>
                      <a:pt x="387856" y="63599"/>
                    </a:cubicBezTo>
                    <a:cubicBezTo>
                      <a:pt x="387656" y="62533"/>
                      <a:pt x="387390" y="61534"/>
                      <a:pt x="387123" y="60468"/>
                    </a:cubicBezTo>
                    <a:cubicBezTo>
                      <a:pt x="383060" y="44281"/>
                      <a:pt x="370536" y="37687"/>
                      <a:pt x="355149" y="44148"/>
                    </a:cubicBezTo>
                    <a:cubicBezTo>
                      <a:pt x="340760" y="50143"/>
                      <a:pt x="331767" y="61534"/>
                      <a:pt x="324973" y="75323"/>
                    </a:cubicBezTo>
                    <a:moveTo>
                      <a:pt x="48594" y="40351"/>
                    </a:moveTo>
                    <a:cubicBezTo>
                      <a:pt x="48594" y="36221"/>
                      <a:pt x="48527" y="33024"/>
                      <a:pt x="48594" y="29826"/>
                    </a:cubicBezTo>
                    <a:cubicBezTo>
                      <a:pt x="48660" y="27362"/>
                      <a:pt x="47661" y="26362"/>
                      <a:pt x="45263" y="26429"/>
                    </a:cubicBezTo>
                    <a:cubicBezTo>
                      <a:pt x="41000" y="26562"/>
                      <a:pt x="36670" y="26429"/>
                      <a:pt x="32407" y="26562"/>
                    </a:cubicBezTo>
                    <a:cubicBezTo>
                      <a:pt x="27344" y="26695"/>
                      <a:pt x="23414" y="29227"/>
                      <a:pt x="20483" y="33224"/>
                    </a:cubicBezTo>
                    <a:cubicBezTo>
                      <a:pt x="14821" y="40818"/>
                      <a:pt x="14754" y="54673"/>
                      <a:pt x="20217" y="62400"/>
                    </a:cubicBezTo>
                    <a:cubicBezTo>
                      <a:pt x="26012" y="70594"/>
                      <a:pt x="36870" y="71127"/>
                      <a:pt x="43331" y="63399"/>
                    </a:cubicBezTo>
                    <a:cubicBezTo>
                      <a:pt x="45463" y="60868"/>
                      <a:pt x="46662" y="58004"/>
                      <a:pt x="47528" y="54806"/>
                    </a:cubicBezTo>
                    <a:cubicBezTo>
                      <a:pt x="48993" y="49744"/>
                      <a:pt x="48461" y="44614"/>
                      <a:pt x="48594" y="4035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9">
                <a:extLst>
                  <a:ext uri="{FF2B5EF4-FFF2-40B4-BE49-F238E27FC236}">
                    <a16:creationId xmlns:a16="http://schemas.microsoft.com/office/drawing/2014/main" id="{41C28ED3-5A96-BDEE-BB90-58B35EEE0962}"/>
                  </a:ext>
                </a:extLst>
              </p:cNvPr>
              <p:cNvSpPr/>
              <p:nvPr/>
            </p:nvSpPr>
            <p:spPr>
              <a:xfrm>
                <a:off x="9027424" y="6387146"/>
                <a:ext cx="236105" cy="116582"/>
              </a:xfrm>
              <a:custGeom>
                <a:avLst/>
                <a:gdLst>
                  <a:gd name="connsiteX0" fmla="*/ 136104 w 236105"/>
                  <a:gd name="connsiteY0" fmla="*/ 76082 h 116582"/>
                  <a:gd name="connsiteX1" fmla="*/ 151159 w 236105"/>
                  <a:gd name="connsiteY1" fmla="*/ 76082 h 116582"/>
                  <a:gd name="connsiteX2" fmla="*/ 162217 w 236105"/>
                  <a:gd name="connsiteY2" fmla="*/ 65623 h 116582"/>
                  <a:gd name="connsiteX3" fmla="*/ 162550 w 236105"/>
                  <a:gd name="connsiteY3" fmla="*/ 57896 h 116582"/>
                  <a:gd name="connsiteX4" fmla="*/ 162550 w 236105"/>
                  <a:gd name="connsiteY4" fmla="*/ 32050 h 116582"/>
                  <a:gd name="connsiteX5" fmla="*/ 166813 w 236105"/>
                  <a:gd name="connsiteY5" fmla="*/ 27387 h 116582"/>
                  <a:gd name="connsiteX6" fmla="*/ 179070 w 236105"/>
                  <a:gd name="connsiteY6" fmla="*/ 39378 h 116582"/>
                  <a:gd name="connsiteX7" fmla="*/ 179070 w 236105"/>
                  <a:gd name="connsiteY7" fmla="*/ 47105 h 116582"/>
                  <a:gd name="connsiteX8" fmla="*/ 176339 w 236105"/>
                  <a:gd name="connsiteY8" fmla="*/ 74749 h 116582"/>
                  <a:gd name="connsiteX9" fmla="*/ 180868 w 236105"/>
                  <a:gd name="connsiteY9" fmla="*/ 76148 h 116582"/>
                  <a:gd name="connsiteX10" fmla="*/ 206714 w 236105"/>
                  <a:gd name="connsiteY10" fmla="*/ 76148 h 116582"/>
                  <a:gd name="connsiteX11" fmla="*/ 213109 w 236105"/>
                  <a:gd name="connsiteY11" fmla="*/ 75482 h 116582"/>
                  <a:gd name="connsiteX12" fmla="*/ 219304 w 236105"/>
                  <a:gd name="connsiteY12" fmla="*/ 69021 h 116582"/>
                  <a:gd name="connsiteX13" fmla="*/ 219904 w 236105"/>
                  <a:gd name="connsiteY13" fmla="*/ 60028 h 116582"/>
                  <a:gd name="connsiteX14" fmla="*/ 219904 w 236105"/>
                  <a:gd name="connsiteY14" fmla="*/ 7070 h 116582"/>
                  <a:gd name="connsiteX15" fmla="*/ 227298 w 236105"/>
                  <a:gd name="connsiteY15" fmla="*/ 9 h 116582"/>
                  <a:gd name="connsiteX16" fmla="*/ 235225 w 236105"/>
                  <a:gd name="connsiteY16" fmla="*/ 9 h 116582"/>
                  <a:gd name="connsiteX17" fmla="*/ 236091 w 236105"/>
                  <a:gd name="connsiteY17" fmla="*/ 4406 h 116582"/>
                  <a:gd name="connsiteX18" fmla="*/ 236091 w 236105"/>
                  <a:gd name="connsiteY18" fmla="*/ 67022 h 116582"/>
                  <a:gd name="connsiteX19" fmla="*/ 234759 w 236105"/>
                  <a:gd name="connsiteY19" fmla="*/ 77880 h 116582"/>
                  <a:gd name="connsiteX20" fmla="*/ 217572 w 236105"/>
                  <a:gd name="connsiteY20" fmla="*/ 92269 h 116582"/>
                  <a:gd name="connsiteX21" fmla="*/ 207247 w 236105"/>
                  <a:gd name="connsiteY21" fmla="*/ 92668 h 116582"/>
                  <a:gd name="connsiteX22" fmla="*/ 43312 w 236105"/>
                  <a:gd name="connsiteY22" fmla="*/ 92668 h 116582"/>
                  <a:gd name="connsiteX23" fmla="*/ 38782 w 236105"/>
                  <a:gd name="connsiteY23" fmla="*/ 92668 h 116582"/>
                  <a:gd name="connsiteX24" fmla="*/ 34519 w 236105"/>
                  <a:gd name="connsiteY24" fmla="*/ 95666 h 116582"/>
                  <a:gd name="connsiteX25" fmla="*/ 3677 w 236105"/>
                  <a:gd name="connsiteY25" fmla="*/ 116583 h 116582"/>
                  <a:gd name="connsiteX26" fmla="*/ 13 w 236105"/>
                  <a:gd name="connsiteY26" fmla="*/ 113452 h 116582"/>
                  <a:gd name="connsiteX27" fmla="*/ 13 w 236105"/>
                  <a:gd name="connsiteY27" fmla="*/ 110854 h 116582"/>
                  <a:gd name="connsiteX28" fmla="*/ 6741 w 236105"/>
                  <a:gd name="connsiteY28" fmla="*/ 101794 h 116582"/>
                  <a:gd name="connsiteX29" fmla="*/ 19198 w 236105"/>
                  <a:gd name="connsiteY29" fmla="*/ 89338 h 116582"/>
                  <a:gd name="connsiteX30" fmla="*/ 19997 w 236105"/>
                  <a:gd name="connsiteY30" fmla="*/ 81011 h 116582"/>
                  <a:gd name="connsiteX31" fmla="*/ 19997 w 236105"/>
                  <a:gd name="connsiteY31" fmla="*/ 32583 h 116582"/>
                  <a:gd name="connsiteX32" fmla="*/ 24793 w 236105"/>
                  <a:gd name="connsiteY32" fmla="*/ 27454 h 116582"/>
                  <a:gd name="connsiteX33" fmla="*/ 35385 w 236105"/>
                  <a:gd name="connsiteY33" fmla="*/ 28253 h 116582"/>
                  <a:gd name="connsiteX34" fmla="*/ 36317 w 236105"/>
                  <a:gd name="connsiteY34" fmla="*/ 38845 h 116582"/>
                  <a:gd name="connsiteX35" fmla="*/ 36384 w 236105"/>
                  <a:gd name="connsiteY35" fmla="*/ 71152 h 116582"/>
                  <a:gd name="connsiteX36" fmla="*/ 41447 w 236105"/>
                  <a:gd name="connsiteY36" fmla="*/ 76215 h 116582"/>
                  <a:gd name="connsiteX37" fmla="*/ 66626 w 236105"/>
                  <a:gd name="connsiteY37" fmla="*/ 76215 h 116582"/>
                  <a:gd name="connsiteX38" fmla="*/ 80948 w 236105"/>
                  <a:gd name="connsiteY38" fmla="*/ 62093 h 116582"/>
                  <a:gd name="connsiteX39" fmla="*/ 81215 w 236105"/>
                  <a:gd name="connsiteY39" fmla="*/ 33049 h 116582"/>
                  <a:gd name="connsiteX40" fmla="*/ 86944 w 236105"/>
                  <a:gd name="connsiteY40" fmla="*/ 27454 h 116582"/>
                  <a:gd name="connsiteX41" fmla="*/ 97668 w 236105"/>
                  <a:gd name="connsiteY41" fmla="*/ 38312 h 116582"/>
                  <a:gd name="connsiteX42" fmla="*/ 97668 w 236105"/>
                  <a:gd name="connsiteY42" fmla="*/ 55764 h 116582"/>
                  <a:gd name="connsiteX43" fmla="*/ 96336 w 236105"/>
                  <a:gd name="connsiteY43" fmla="*/ 72418 h 116582"/>
                  <a:gd name="connsiteX44" fmla="*/ 99400 w 236105"/>
                  <a:gd name="connsiteY44" fmla="*/ 76215 h 116582"/>
                  <a:gd name="connsiteX45" fmla="*/ 109725 w 236105"/>
                  <a:gd name="connsiteY45" fmla="*/ 76148 h 116582"/>
                  <a:gd name="connsiteX46" fmla="*/ 121449 w 236105"/>
                  <a:gd name="connsiteY46" fmla="*/ 65623 h 116582"/>
                  <a:gd name="connsiteX47" fmla="*/ 122049 w 236105"/>
                  <a:gd name="connsiteY47" fmla="*/ 58562 h 116582"/>
                  <a:gd name="connsiteX48" fmla="*/ 122049 w 236105"/>
                  <a:gd name="connsiteY48" fmla="*/ 32117 h 116582"/>
                  <a:gd name="connsiteX49" fmla="*/ 126712 w 236105"/>
                  <a:gd name="connsiteY49" fmla="*/ 27520 h 116582"/>
                  <a:gd name="connsiteX50" fmla="*/ 137370 w 236105"/>
                  <a:gd name="connsiteY50" fmla="*/ 28187 h 116582"/>
                  <a:gd name="connsiteX51" fmla="*/ 138369 w 236105"/>
                  <a:gd name="connsiteY51" fmla="*/ 38711 h 116582"/>
                  <a:gd name="connsiteX52" fmla="*/ 138369 w 236105"/>
                  <a:gd name="connsiteY52" fmla="*/ 50302 h 116582"/>
                  <a:gd name="connsiteX53" fmla="*/ 136104 w 236105"/>
                  <a:gd name="connsiteY53" fmla="*/ 76082 h 11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36105" h="116582">
                    <a:moveTo>
                      <a:pt x="136104" y="76082"/>
                    </a:moveTo>
                    <a:cubicBezTo>
                      <a:pt x="141766" y="76082"/>
                      <a:pt x="146496" y="76348"/>
                      <a:pt x="151159" y="76082"/>
                    </a:cubicBezTo>
                    <a:cubicBezTo>
                      <a:pt x="157820" y="75615"/>
                      <a:pt x="161284" y="72218"/>
                      <a:pt x="162217" y="65623"/>
                    </a:cubicBezTo>
                    <a:cubicBezTo>
                      <a:pt x="162550" y="63092"/>
                      <a:pt x="162550" y="60494"/>
                      <a:pt x="162550" y="57896"/>
                    </a:cubicBezTo>
                    <a:cubicBezTo>
                      <a:pt x="162550" y="49303"/>
                      <a:pt x="162683" y="40643"/>
                      <a:pt x="162550" y="32050"/>
                    </a:cubicBezTo>
                    <a:cubicBezTo>
                      <a:pt x="162550" y="28919"/>
                      <a:pt x="163216" y="27520"/>
                      <a:pt x="166813" y="27387"/>
                    </a:cubicBezTo>
                    <a:cubicBezTo>
                      <a:pt x="179070" y="27054"/>
                      <a:pt x="179070" y="26921"/>
                      <a:pt x="179070" y="39378"/>
                    </a:cubicBezTo>
                    <a:cubicBezTo>
                      <a:pt x="179070" y="41976"/>
                      <a:pt x="179070" y="44573"/>
                      <a:pt x="179070" y="47105"/>
                    </a:cubicBezTo>
                    <a:cubicBezTo>
                      <a:pt x="179003" y="56564"/>
                      <a:pt x="179936" y="66023"/>
                      <a:pt x="176339" y="74749"/>
                    </a:cubicBezTo>
                    <a:cubicBezTo>
                      <a:pt x="177804" y="76614"/>
                      <a:pt x="179470" y="76148"/>
                      <a:pt x="180868" y="76148"/>
                    </a:cubicBezTo>
                    <a:cubicBezTo>
                      <a:pt x="189462" y="76148"/>
                      <a:pt x="198055" y="76215"/>
                      <a:pt x="206714" y="76148"/>
                    </a:cubicBezTo>
                    <a:cubicBezTo>
                      <a:pt x="208846" y="76148"/>
                      <a:pt x="211044" y="75882"/>
                      <a:pt x="213109" y="75482"/>
                    </a:cubicBezTo>
                    <a:cubicBezTo>
                      <a:pt x="216640" y="74749"/>
                      <a:pt x="218905" y="72684"/>
                      <a:pt x="219304" y="69021"/>
                    </a:cubicBezTo>
                    <a:cubicBezTo>
                      <a:pt x="219637" y="66023"/>
                      <a:pt x="219904" y="63025"/>
                      <a:pt x="219904" y="60028"/>
                    </a:cubicBezTo>
                    <a:cubicBezTo>
                      <a:pt x="219904" y="42375"/>
                      <a:pt x="219904" y="24723"/>
                      <a:pt x="219904" y="7070"/>
                    </a:cubicBezTo>
                    <a:cubicBezTo>
                      <a:pt x="219904" y="-924"/>
                      <a:pt x="218971" y="76"/>
                      <a:pt x="227298" y="9"/>
                    </a:cubicBezTo>
                    <a:cubicBezTo>
                      <a:pt x="230096" y="9"/>
                      <a:pt x="232827" y="9"/>
                      <a:pt x="235225" y="9"/>
                    </a:cubicBezTo>
                    <a:cubicBezTo>
                      <a:pt x="236291" y="1808"/>
                      <a:pt x="236091" y="3073"/>
                      <a:pt x="236091" y="4406"/>
                    </a:cubicBezTo>
                    <a:cubicBezTo>
                      <a:pt x="236091" y="25256"/>
                      <a:pt x="236091" y="46172"/>
                      <a:pt x="236091" y="67022"/>
                    </a:cubicBezTo>
                    <a:cubicBezTo>
                      <a:pt x="236091" y="70686"/>
                      <a:pt x="235825" y="74283"/>
                      <a:pt x="234759" y="77880"/>
                    </a:cubicBezTo>
                    <a:cubicBezTo>
                      <a:pt x="232094" y="86407"/>
                      <a:pt x="226365" y="91203"/>
                      <a:pt x="217572" y="92269"/>
                    </a:cubicBezTo>
                    <a:cubicBezTo>
                      <a:pt x="214175" y="92668"/>
                      <a:pt x="210711" y="92668"/>
                      <a:pt x="207247" y="92668"/>
                    </a:cubicBezTo>
                    <a:cubicBezTo>
                      <a:pt x="152624" y="92668"/>
                      <a:pt x="97935" y="92668"/>
                      <a:pt x="43312" y="92668"/>
                    </a:cubicBezTo>
                    <a:cubicBezTo>
                      <a:pt x="41780" y="92668"/>
                      <a:pt x="40314" y="92735"/>
                      <a:pt x="38782" y="92668"/>
                    </a:cubicBezTo>
                    <a:cubicBezTo>
                      <a:pt x="36517" y="92535"/>
                      <a:pt x="35385" y="93534"/>
                      <a:pt x="34519" y="95666"/>
                    </a:cubicBezTo>
                    <a:cubicBezTo>
                      <a:pt x="28923" y="109455"/>
                      <a:pt x="18465" y="116449"/>
                      <a:pt x="3677" y="116583"/>
                    </a:cubicBezTo>
                    <a:cubicBezTo>
                      <a:pt x="1345" y="116583"/>
                      <a:pt x="-120" y="116116"/>
                      <a:pt x="13" y="113452"/>
                    </a:cubicBezTo>
                    <a:cubicBezTo>
                      <a:pt x="13" y="112586"/>
                      <a:pt x="13" y="111720"/>
                      <a:pt x="13" y="110854"/>
                    </a:cubicBezTo>
                    <a:cubicBezTo>
                      <a:pt x="-54" y="103526"/>
                      <a:pt x="-120" y="103526"/>
                      <a:pt x="6741" y="101794"/>
                    </a:cubicBezTo>
                    <a:cubicBezTo>
                      <a:pt x="13469" y="100129"/>
                      <a:pt x="17599" y="96132"/>
                      <a:pt x="19198" y="89338"/>
                    </a:cubicBezTo>
                    <a:cubicBezTo>
                      <a:pt x="19864" y="86540"/>
                      <a:pt x="19997" y="83809"/>
                      <a:pt x="19997" y="81011"/>
                    </a:cubicBezTo>
                    <a:cubicBezTo>
                      <a:pt x="19997" y="64890"/>
                      <a:pt x="19997" y="48703"/>
                      <a:pt x="19997" y="32583"/>
                    </a:cubicBezTo>
                    <a:cubicBezTo>
                      <a:pt x="19997" y="27520"/>
                      <a:pt x="20064" y="27387"/>
                      <a:pt x="24793" y="27454"/>
                    </a:cubicBezTo>
                    <a:cubicBezTo>
                      <a:pt x="28390" y="27454"/>
                      <a:pt x="32920" y="25922"/>
                      <a:pt x="35385" y="28253"/>
                    </a:cubicBezTo>
                    <a:cubicBezTo>
                      <a:pt x="37850" y="30651"/>
                      <a:pt x="36251" y="35248"/>
                      <a:pt x="36317" y="38845"/>
                    </a:cubicBezTo>
                    <a:cubicBezTo>
                      <a:pt x="36451" y="49569"/>
                      <a:pt x="36317" y="60361"/>
                      <a:pt x="36384" y="71152"/>
                    </a:cubicBezTo>
                    <a:cubicBezTo>
                      <a:pt x="36384" y="76082"/>
                      <a:pt x="36517" y="76215"/>
                      <a:pt x="41447" y="76215"/>
                    </a:cubicBezTo>
                    <a:cubicBezTo>
                      <a:pt x="49840" y="76281"/>
                      <a:pt x="58233" y="76348"/>
                      <a:pt x="66626" y="76215"/>
                    </a:cubicBezTo>
                    <a:cubicBezTo>
                      <a:pt x="76685" y="76082"/>
                      <a:pt x="80615" y="72418"/>
                      <a:pt x="80948" y="62093"/>
                    </a:cubicBezTo>
                    <a:cubicBezTo>
                      <a:pt x="81281" y="52434"/>
                      <a:pt x="81082" y="42708"/>
                      <a:pt x="81215" y="33049"/>
                    </a:cubicBezTo>
                    <a:cubicBezTo>
                      <a:pt x="81215" y="27520"/>
                      <a:pt x="81281" y="27520"/>
                      <a:pt x="86944" y="27454"/>
                    </a:cubicBezTo>
                    <a:cubicBezTo>
                      <a:pt x="94091" y="27365"/>
                      <a:pt x="97668" y="30984"/>
                      <a:pt x="97668" y="38312"/>
                    </a:cubicBezTo>
                    <a:lnTo>
                      <a:pt x="97668" y="55764"/>
                    </a:lnTo>
                    <a:cubicBezTo>
                      <a:pt x="97668" y="61360"/>
                      <a:pt x="97935" y="66956"/>
                      <a:pt x="96336" y="72418"/>
                    </a:cubicBezTo>
                    <a:cubicBezTo>
                      <a:pt x="95470" y="75349"/>
                      <a:pt x="96669" y="76281"/>
                      <a:pt x="99400" y="76215"/>
                    </a:cubicBezTo>
                    <a:cubicBezTo>
                      <a:pt x="102864" y="76148"/>
                      <a:pt x="106328" y="76348"/>
                      <a:pt x="109725" y="76148"/>
                    </a:cubicBezTo>
                    <a:cubicBezTo>
                      <a:pt x="116920" y="75682"/>
                      <a:pt x="120050" y="72884"/>
                      <a:pt x="121449" y="65623"/>
                    </a:cubicBezTo>
                    <a:cubicBezTo>
                      <a:pt x="121916" y="63292"/>
                      <a:pt x="122049" y="60894"/>
                      <a:pt x="122049" y="58562"/>
                    </a:cubicBezTo>
                    <a:cubicBezTo>
                      <a:pt x="122115" y="49769"/>
                      <a:pt x="122049" y="40910"/>
                      <a:pt x="122049" y="32117"/>
                    </a:cubicBezTo>
                    <a:cubicBezTo>
                      <a:pt x="122049" y="27587"/>
                      <a:pt x="122182" y="27520"/>
                      <a:pt x="126712" y="27520"/>
                    </a:cubicBezTo>
                    <a:cubicBezTo>
                      <a:pt x="130376" y="27520"/>
                      <a:pt x="134905" y="26055"/>
                      <a:pt x="137370" y="28187"/>
                    </a:cubicBezTo>
                    <a:cubicBezTo>
                      <a:pt x="139968" y="30451"/>
                      <a:pt x="138169" y="35114"/>
                      <a:pt x="138369" y="38711"/>
                    </a:cubicBezTo>
                    <a:cubicBezTo>
                      <a:pt x="138569" y="42575"/>
                      <a:pt x="138369" y="46439"/>
                      <a:pt x="138369" y="50302"/>
                    </a:cubicBezTo>
                    <a:cubicBezTo>
                      <a:pt x="138369" y="58695"/>
                      <a:pt x="138569" y="67022"/>
                      <a:pt x="136104" y="7608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">
                <a:extLst>
                  <a:ext uri="{FF2B5EF4-FFF2-40B4-BE49-F238E27FC236}">
                    <a16:creationId xmlns:a16="http://schemas.microsoft.com/office/drawing/2014/main" id="{0363953C-CC81-1DD4-43EB-0F715C2FFF0F}"/>
                  </a:ext>
                </a:extLst>
              </p:cNvPr>
              <p:cNvSpPr/>
              <p:nvPr/>
            </p:nvSpPr>
            <p:spPr>
              <a:xfrm>
                <a:off x="8784156" y="6400505"/>
                <a:ext cx="232907" cy="79442"/>
              </a:xfrm>
              <a:custGeom>
                <a:avLst/>
                <a:gdLst>
                  <a:gd name="connsiteX0" fmla="*/ 48171 w 232907"/>
                  <a:gd name="connsiteY0" fmla="*/ 59125 h 79442"/>
                  <a:gd name="connsiteX1" fmla="*/ 46039 w 232907"/>
                  <a:gd name="connsiteY1" fmla="*/ 60924 h 79442"/>
                  <a:gd name="connsiteX2" fmla="*/ 5938 w 232907"/>
                  <a:gd name="connsiteY2" fmla="*/ 56860 h 79442"/>
                  <a:gd name="connsiteX3" fmla="*/ 6404 w 232907"/>
                  <a:gd name="connsiteY3" fmla="*/ 11496 h 79442"/>
                  <a:gd name="connsiteX4" fmla="*/ 28454 w 232907"/>
                  <a:gd name="connsiteY4" fmla="*/ 106 h 79442"/>
                  <a:gd name="connsiteX5" fmla="*/ 60761 w 232907"/>
                  <a:gd name="connsiteY5" fmla="*/ 106 h 79442"/>
                  <a:gd name="connsiteX6" fmla="*/ 65424 w 232907"/>
                  <a:gd name="connsiteY6" fmla="*/ 4768 h 79442"/>
                  <a:gd name="connsiteX7" fmla="*/ 65424 w 232907"/>
                  <a:gd name="connsiteY7" fmla="*/ 42871 h 79442"/>
                  <a:gd name="connsiteX8" fmla="*/ 85341 w 232907"/>
                  <a:gd name="connsiteY8" fmla="*/ 62855 h 79442"/>
                  <a:gd name="connsiteX9" fmla="*/ 101462 w 232907"/>
                  <a:gd name="connsiteY9" fmla="*/ 62855 h 79442"/>
                  <a:gd name="connsiteX10" fmla="*/ 113452 w 232907"/>
                  <a:gd name="connsiteY10" fmla="*/ 50998 h 79442"/>
                  <a:gd name="connsiteX11" fmla="*/ 113652 w 232907"/>
                  <a:gd name="connsiteY11" fmla="*/ 20023 h 79442"/>
                  <a:gd name="connsiteX12" fmla="*/ 119714 w 232907"/>
                  <a:gd name="connsiteY12" fmla="*/ 14161 h 79442"/>
                  <a:gd name="connsiteX13" fmla="*/ 129972 w 232907"/>
                  <a:gd name="connsiteY13" fmla="*/ 24286 h 79442"/>
                  <a:gd name="connsiteX14" fmla="*/ 129972 w 232907"/>
                  <a:gd name="connsiteY14" fmla="*/ 33945 h 79442"/>
                  <a:gd name="connsiteX15" fmla="*/ 127574 w 232907"/>
                  <a:gd name="connsiteY15" fmla="*/ 61989 h 79442"/>
                  <a:gd name="connsiteX16" fmla="*/ 170806 w 232907"/>
                  <a:gd name="connsiteY16" fmla="*/ 62189 h 79442"/>
                  <a:gd name="connsiteX17" fmla="*/ 169741 w 232907"/>
                  <a:gd name="connsiteY17" fmla="*/ 56727 h 79442"/>
                  <a:gd name="connsiteX18" fmla="*/ 169674 w 232907"/>
                  <a:gd name="connsiteY18" fmla="*/ 35078 h 79442"/>
                  <a:gd name="connsiteX19" fmla="*/ 203980 w 232907"/>
                  <a:gd name="connsiteY19" fmla="*/ 12829 h 79442"/>
                  <a:gd name="connsiteX20" fmla="*/ 232424 w 232907"/>
                  <a:gd name="connsiteY20" fmla="*/ 40007 h 79442"/>
                  <a:gd name="connsiteX21" fmla="*/ 230292 w 232907"/>
                  <a:gd name="connsiteY21" fmla="*/ 60324 h 79442"/>
                  <a:gd name="connsiteX22" fmla="*/ 205245 w 232907"/>
                  <a:gd name="connsiteY22" fmla="*/ 79042 h 79442"/>
                  <a:gd name="connsiteX23" fmla="*/ 198184 w 232907"/>
                  <a:gd name="connsiteY23" fmla="*/ 79375 h 79442"/>
                  <a:gd name="connsiteX24" fmla="*/ 76815 w 232907"/>
                  <a:gd name="connsiteY24" fmla="*/ 79442 h 79442"/>
                  <a:gd name="connsiteX25" fmla="*/ 52701 w 232907"/>
                  <a:gd name="connsiteY25" fmla="*/ 68318 h 79442"/>
                  <a:gd name="connsiteX26" fmla="*/ 48171 w 232907"/>
                  <a:gd name="connsiteY26" fmla="*/ 59192 h 79442"/>
                  <a:gd name="connsiteX27" fmla="*/ 48571 w 232907"/>
                  <a:gd name="connsiteY27" fmla="*/ 26151 h 79442"/>
                  <a:gd name="connsiteX28" fmla="*/ 48571 w 232907"/>
                  <a:gd name="connsiteY28" fmla="*/ 16626 h 79442"/>
                  <a:gd name="connsiteX29" fmla="*/ 44907 w 232907"/>
                  <a:gd name="connsiteY29" fmla="*/ 12829 h 79442"/>
                  <a:gd name="connsiteX30" fmla="*/ 33316 w 232907"/>
                  <a:gd name="connsiteY30" fmla="*/ 12829 h 79442"/>
                  <a:gd name="connsiteX31" fmla="*/ 18661 w 232907"/>
                  <a:gd name="connsiteY31" fmla="*/ 22554 h 79442"/>
                  <a:gd name="connsiteX32" fmla="*/ 16796 w 232907"/>
                  <a:gd name="connsiteY32" fmla="*/ 40806 h 79442"/>
                  <a:gd name="connsiteX33" fmla="*/ 31051 w 232907"/>
                  <a:gd name="connsiteY33" fmla="*/ 55261 h 79442"/>
                  <a:gd name="connsiteX34" fmla="*/ 47239 w 232907"/>
                  <a:gd name="connsiteY34" fmla="*/ 42139 h 79442"/>
                  <a:gd name="connsiteX35" fmla="*/ 47971 w 232907"/>
                  <a:gd name="connsiteY35" fmla="*/ 38342 h 79442"/>
                  <a:gd name="connsiteX36" fmla="*/ 48571 w 232907"/>
                  <a:gd name="connsiteY36" fmla="*/ 26085 h 79442"/>
                  <a:gd name="connsiteX37" fmla="*/ 216237 w 232907"/>
                  <a:gd name="connsiteY37" fmla="*/ 46402 h 79442"/>
                  <a:gd name="connsiteX38" fmla="*/ 210441 w 232907"/>
                  <a:gd name="connsiteY38" fmla="*/ 31480 h 79442"/>
                  <a:gd name="connsiteX39" fmla="*/ 188326 w 232907"/>
                  <a:gd name="connsiteY39" fmla="*/ 33412 h 79442"/>
                  <a:gd name="connsiteX40" fmla="*/ 189791 w 232907"/>
                  <a:gd name="connsiteY40" fmla="*/ 59258 h 79442"/>
                  <a:gd name="connsiteX41" fmla="*/ 213106 w 232907"/>
                  <a:gd name="connsiteY41" fmla="*/ 57793 h 79442"/>
                  <a:gd name="connsiteX42" fmla="*/ 216237 w 232907"/>
                  <a:gd name="connsiteY42" fmla="*/ 46469 h 7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2907" h="79442">
                    <a:moveTo>
                      <a:pt x="48171" y="59125"/>
                    </a:moveTo>
                    <a:cubicBezTo>
                      <a:pt x="46972" y="60124"/>
                      <a:pt x="46373" y="60457"/>
                      <a:pt x="46039" y="60924"/>
                    </a:cubicBezTo>
                    <a:cubicBezTo>
                      <a:pt x="36114" y="73913"/>
                      <a:pt x="14265" y="69583"/>
                      <a:pt x="5938" y="56860"/>
                    </a:cubicBezTo>
                    <a:cubicBezTo>
                      <a:pt x="-2055" y="44603"/>
                      <a:pt x="-2055" y="23420"/>
                      <a:pt x="6404" y="11496"/>
                    </a:cubicBezTo>
                    <a:cubicBezTo>
                      <a:pt x="11800" y="3903"/>
                      <a:pt x="19327" y="305"/>
                      <a:pt x="28454" y="106"/>
                    </a:cubicBezTo>
                    <a:cubicBezTo>
                      <a:pt x="39178" y="-94"/>
                      <a:pt x="49970" y="39"/>
                      <a:pt x="60761" y="106"/>
                    </a:cubicBezTo>
                    <a:cubicBezTo>
                      <a:pt x="65291" y="106"/>
                      <a:pt x="65424" y="239"/>
                      <a:pt x="65424" y="4768"/>
                    </a:cubicBezTo>
                    <a:cubicBezTo>
                      <a:pt x="65424" y="17492"/>
                      <a:pt x="65424" y="30148"/>
                      <a:pt x="65424" y="42871"/>
                    </a:cubicBezTo>
                    <a:cubicBezTo>
                      <a:pt x="65424" y="58526"/>
                      <a:pt x="69754" y="62789"/>
                      <a:pt x="85341" y="62855"/>
                    </a:cubicBezTo>
                    <a:cubicBezTo>
                      <a:pt x="90737" y="62855"/>
                      <a:pt x="96066" y="62989"/>
                      <a:pt x="101462" y="62855"/>
                    </a:cubicBezTo>
                    <a:cubicBezTo>
                      <a:pt x="109855" y="62522"/>
                      <a:pt x="113186" y="59458"/>
                      <a:pt x="113452" y="50998"/>
                    </a:cubicBezTo>
                    <a:cubicBezTo>
                      <a:pt x="113785" y="40673"/>
                      <a:pt x="113585" y="30348"/>
                      <a:pt x="113652" y="20023"/>
                    </a:cubicBezTo>
                    <a:cubicBezTo>
                      <a:pt x="113652" y="13895"/>
                      <a:pt x="113319" y="14161"/>
                      <a:pt x="119714" y="14161"/>
                    </a:cubicBezTo>
                    <a:cubicBezTo>
                      <a:pt x="129972" y="14161"/>
                      <a:pt x="129972" y="14161"/>
                      <a:pt x="129972" y="24286"/>
                    </a:cubicBezTo>
                    <a:cubicBezTo>
                      <a:pt x="129972" y="27550"/>
                      <a:pt x="129972" y="30748"/>
                      <a:pt x="129972" y="33945"/>
                    </a:cubicBezTo>
                    <a:cubicBezTo>
                      <a:pt x="129972" y="43404"/>
                      <a:pt x="130439" y="52863"/>
                      <a:pt x="127574" y="61989"/>
                    </a:cubicBezTo>
                    <a:cubicBezTo>
                      <a:pt x="132837" y="63188"/>
                      <a:pt x="164811" y="63255"/>
                      <a:pt x="170806" y="62189"/>
                    </a:cubicBezTo>
                    <a:cubicBezTo>
                      <a:pt x="171473" y="60191"/>
                      <a:pt x="170273" y="58459"/>
                      <a:pt x="169741" y="56727"/>
                    </a:cubicBezTo>
                    <a:cubicBezTo>
                      <a:pt x="167609" y="49533"/>
                      <a:pt x="167542" y="42272"/>
                      <a:pt x="169674" y="35078"/>
                    </a:cubicBezTo>
                    <a:cubicBezTo>
                      <a:pt x="174070" y="20090"/>
                      <a:pt x="186993" y="11763"/>
                      <a:pt x="203980" y="12829"/>
                    </a:cubicBezTo>
                    <a:cubicBezTo>
                      <a:pt x="218435" y="13761"/>
                      <a:pt x="230359" y="25086"/>
                      <a:pt x="232424" y="40007"/>
                    </a:cubicBezTo>
                    <a:cubicBezTo>
                      <a:pt x="233356" y="46935"/>
                      <a:pt x="233090" y="53796"/>
                      <a:pt x="230292" y="60324"/>
                    </a:cubicBezTo>
                    <a:cubicBezTo>
                      <a:pt x="225563" y="71382"/>
                      <a:pt x="217169" y="77577"/>
                      <a:pt x="205245" y="79042"/>
                    </a:cubicBezTo>
                    <a:cubicBezTo>
                      <a:pt x="202914" y="79309"/>
                      <a:pt x="200516" y="79375"/>
                      <a:pt x="198184" y="79375"/>
                    </a:cubicBezTo>
                    <a:cubicBezTo>
                      <a:pt x="157750" y="79375"/>
                      <a:pt x="117316" y="79309"/>
                      <a:pt x="76815" y="79442"/>
                    </a:cubicBezTo>
                    <a:cubicBezTo>
                      <a:pt x="66889" y="79442"/>
                      <a:pt x="58696" y="76578"/>
                      <a:pt x="52701" y="68318"/>
                    </a:cubicBezTo>
                    <a:cubicBezTo>
                      <a:pt x="50836" y="65720"/>
                      <a:pt x="49570" y="62789"/>
                      <a:pt x="48171" y="59192"/>
                    </a:cubicBezTo>
                    <a:moveTo>
                      <a:pt x="48571" y="26151"/>
                    </a:moveTo>
                    <a:cubicBezTo>
                      <a:pt x="48571" y="22621"/>
                      <a:pt x="48438" y="19557"/>
                      <a:pt x="48571" y="16626"/>
                    </a:cubicBezTo>
                    <a:cubicBezTo>
                      <a:pt x="48704" y="13895"/>
                      <a:pt x="47705" y="12696"/>
                      <a:pt x="44907" y="12829"/>
                    </a:cubicBezTo>
                    <a:cubicBezTo>
                      <a:pt x="41043" y="12962"/>
                      <a:pt x="37180" y="12829"/>
                      <a:pt x="33316" y="12829"/>
                    </a:cubicBezTo>
                    <a:cubicBezTo>
                      <a:pt x="26389" y="13029"/>
                      <a:pt x="21592" y="16492"/>
                      <a:pt x="18661" y="22554"/>
                    </a:cubicBezTo>
                    <a:cubicBezTo>
                      <a:pt x="15864" y="28416"/>
                      <a:pt x="15597" y="34545"/>
                      <a:pt x="16796" y="40806"/>
                    </a:cubicBezTo>
                    <a:cubicBezTo>
                      <a:pt x="18328" y="49066"/>
                      <a:pt x="24190" y="54862"/>
                      <a:pt x="31051" y="55261"/>
                    </a:cubicBezTo>
                    <a:cubicBezTo>
                      <a:pt x="38246" y="55728"/>
                      <a:pt x="44774" y="50465"/>
                      <a:pt x="47239" y="42139"/>
                    </a:cubicBezTo>
                    <a:cubicBezTo>
                      <a:pt x="47572" y="40940"/>
                      <a:pt x="47705" y="39607"/>
                      <a:pt x="47971" y="38342"/>
                    </a:cubicBezTo>
                    <a:cubicBezTo>
                      <a:pt x="48904" y="34078"/>
                      <a:pt x="48504" y="29815"/>
                      <a:pt x="48571" y="26085"/>
                    </a:cubicBezTo>
                    <a:moveTo>
                      <a:pt x="216237" y="46402"/>
                    </a:moveTo>
                    <a:cubicBezTo>
                      <a:pt x="215970" y="40540"/>
                      <a:pt x="214705" y="35411"/>
                      <a:pt x="210441" y="31480"/>
                    </a:cubicBezTo>
                    <a:cubicBezTo>
                      <a:pt x="203847" y="25285"/>
                      <a:pt x="193522" y="26151"/>
                      <a:pt x="188326" y="33412"/>
                    </a:cubicBezTo>
                    <a:cubicBezTo>
                      <a:pt x="183130" y="40740"/>
                      <a:pt x="183796" y="52597"/>
                      <a:pt x="189791" y="59258"/>
                    </a:cubicBezTo>
                    <a:cubicBezTo>
                      <a:pt x="196519" y="66719"/>
                      <a:pt x="207710" y="65986"/>
                      <a:pt x="213106" y="57793"/>
                    </a:cubicBezTo>
                    <a:cubicBezTo>
                      <a:pt x="215437" y="54262"/>
                      <a:pt x="215970" y="50199"/>
                      <a:pt x="216237" y="4646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1">
                <a:extLst>
                  <a:ext uri="{FF2B5EF4-FFF2-40B4-BE49-F238E27FC236}">
                    <a16:creationId xmlns:a16="http://schemas.microsoft.com/office/drawing/2014/main" id="{4116D327-19F5-E233-1E0D-E9406F6549A6}"/>
                  </a:ext>
                </a:extLst>
              </p:cNvPr>
              <p:cNvSpPr/>
              <p:nvPr/>
            </p:nvSpPr>
            <p:spPr>
              <a:xfrm>
                <a:off x="9712422" y="6240805"/>
                <a:ext cx="223915" cy="90531"/>
              </a:xfrm>
              <a:custGeom>
                <a:avLst/>
                <a:gdLst>
                  <a:gd name="connsiteX0" fmla="*/ 162471 w 223915"/>
                  <a:gd name="connsiteY0" fmla="*/ 49627 h 90531"/>
                  <a:gd name="connsiteX1" fmla="*/ 159207 w 223915"/>
                  <a:gd name="connsiteY1" fmla="*/ 32041 h 90531"/>
                  <a:gd name="connsiteX2" fmla="*/ 191781 w 223915"/>
                  <a:gd name="connsiteY2" fmla="*/ 0 h 90531"/>
                  <a:gd name="connsiteX3" fmla="*/ 223888 w 223915"/>
                  <a:gd name="connsiteY3" fmla="*/ 31908 h 90531"/>
                  <a:gd name="connsiteX4" fmla="*/ 199574 w 223915"/>
                  <a:gd name="connsiteY4" fmla="*/ 66014 h 90531"/>
                  <a:gd name="connsiteX5" fmla="*/ 189316 w 223915"/>
                  <a:gd name="connsiteY5" fmla="*/ 66680 h 90531"/>
                  <a:gd name="connsiteX6" fmla="*/ 43499 w 223915"/>
                  <a:gd name="connsiteY6" fmla="*/ 66680 h 90531"/>
                  <a:gd name="connsiteX7" fmla="*/ 38970 w 223915"/>
                  <a:gd name="connsiteY7" fmla="*/ 66680 h 90531"/>
                  <a:gd name="connsiteX8" fmla="*/ 34307 w 223915"/>
                  <a:gd name="connsiteY8" fmla="*/ 69811 h 90531"/>
                  <a:gd name="connsiteX9" fmla="*/ 2799 w 223915"/>
                  <a:gd name="connsiteY9" fmla="*/ 90528 h 90531"/>
                  <a:gd name="connsiteX10" fmla="*/ 1 w 223915"/>
                  <a:gd name="connsiteY10" fmla="*/ 87930 h 90531"/>
                  <a:gd name="connsiteX11" fmla="*/ 1 w 223915"/>
                  <a:gd name="connsiteY11" fmla="*/ 84732 h 90531"/>
                  <a:gd name="connsiteX12" fmla="*/ 6795 w 223915"/>
                  <a:gd name="connsiteY12" fmla="*/ 75739 h 90531"/>
                  <a:gd name="connsiteX13" fmla="*/ 19518 w 223915"/>
                  <a:gd name="connsiteY13" fmla="*/ 60618 h 90531"/>
                  <a:gd name="connsiteX14" fmla="*/ 19785 w 223915"/>
                  <a:gd name="connsiteY14" fmla="*/ 50293 h 90531"/>
                  <a:gd name="connsiteX15" fmla="*/ 19785 w 223915"/>
                  <a:gd name="connsiteY15" fmla="*/ 6395 h 90531"/>
                  <a:gd name="connsiteX16" fmla="*/ 24714 w 223915"/>
                  <a:gd name="connsiteY16" fmla="*/ 1399 h 90531"/>
                  <a:gd name="connsiteX17" fmla="*/ 36172 w 223915"/>
                  <a:gd name="connsiteY17" fmla="*/ 12856 h 90531"/>
                  <a:gd name="connsiteX18" fmla="*/ 36172 w 223915"/>
                  <a:gd name="connsiteY18" fmla="*/ 44498 h 90531"/>
                  <a:gd name="connsiteX19" fmla="*/ 41901 w 223915"/>
                  <a:gd name="connsiteY19" fmla="*/ 50027 h 90531"/>
                  <a:gd name="connsiteX20" fmla="*/ 150947 w 223915"/>
                  <a:gd name="connsiteY20" fmla="*/ 50027 h 90531"/>
                  <a:gd name="connsiteX21" fmla="*/ 162471 w 223915"/>
                  <a:gd name="connsiteY21" fmla="*/ 49494 h 90531"/>
                  <a:gd name="connsiteX22" fmla="*/ 207168 w 223915"/>
                  <a:gd name="connsiteY22" fmla="*/ 33706 h 90531"/>
                  <a:gd name="connsiteX23" fmla="*/ 204104 w 223915"/>
                  <a:gd name="connsiteY23" fmla="*/ 22182 h 90531"/>
                  <a:gd name="connsiteX24" fmla="*/ 189316 w 223915"/>
                  <a:gd name="connsiteY24" fmla="*/ 15055 h 90531"/>
                  <a:gd name="connsiteX25" fmla="*/ 177459 w 223915"/>
                  <a:gd name="connsiteY25" fmla="*/ 24647 h 90531"/>
                  <a:gd name="connsiteX26" fmla="*/ 178791 w 223915"/>
                  <a:gd name="connsiteY26" fmla="*/ 43898 h 90531"/>
                  <a:gd name="connsiteX27" fmla="*/ 203238 w 223915"/>
                  <a:gd name="connsiteY27" fmla="*/ 46430 h 90531"/>
                  <a:gd name="connsiteX28" fmla="*/ 207168 w 223915"/>
                  <a:gd name="connsiteY28" fmla="*/ 33640 h 9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3915" h="90531">
                    <a:moveTo>
                      <a:pt x="162471" y="49627"/>
                    </a:moveTo>
                    <a:cubicBezTo>
                      <a:pt x="160539" y="43499"/>
                      <a:pt x="159007" y="37970"/>
                      <a:pt x="159207" y="32041"/>
                    </a:cubicBezTo>
                    <a:cubicBezTo>
                      <a:pt x="159806" y="13189"/>
                      <a:pt x="173129" y="0"/>
                      <a:pt x="191781" y="0"/>
                    </a:cubicBezTo>
                    <a:cubicBezTo>
                      <a:pt x="209700" y="0"/>
                      <a:pt x="223289" y="13456"/>
                      <a:pt x="223888" y="31908"/>
                    </a:cubicBezTo>
                    <a:cubicBezTo>
                      <a:pt x="224488" y="49427"/>
                      <a:pt x="215229" y="62417"/>
                      <a:pt x="199574" y="66014"/>
                    </a:cubicBezTo>
                    <a:cubicBezTo>
                      <a:pt x="196177" y="66813"/>
                      <a:pt x="192713" y="66680"/>
                      <a:pt x="189316" y="66680"/>
                    </a:cubicBezTo>
                    <a:cubicBezTo>
                      <a:pt x="140688" y="66680"/>
                      <a:pt x="92060" y="66680"/>
                      <a:pt x="43499" y="66680"/>
                    </a:cubicBezTo>
                    <a:cubicBezTo>
                      <a:pt x="41967" y="66680"/>
                      <a:pt x="40502" y="66813"/>
                      <a:pt x="38970" y="66680"/>
                    </a:cubicBezTo>
                    <a:cubicBezTo>
                      <a:pt x="36438" y="66414"/>
                      <a:pt x="34973" y="67213"/>
                      <a:pt x="34307" y="69811"/>
                    </a:cubicBezTo>
                    <a:cubicBezTo>
                      <a:pt x="30709" y="84133"/>
                      <a:pt x="16987" y="89928"/>
                      <a:pt x="2799" y="90528"/>
                    </a:cubicBezTo>
                    <a:cubicBezTo>
                      <a:pt x="933" y="90594"/>
                      <a:pt x="1" y="89861"/>
                      <a:pt x="1" y="87930"/>
                    </a:cubicBezTo>
                    <a:cubicBezTo>
                      <a:pt x="1" y="86864"/>
                      <a:pt x="1" y="85798"/>
                      <a:pt x="1" y="84732"/>
                    </a:cubicBezTo>
                    <a:cubicBezTo>
                      <a:pt x="-46" y="79847"/>
                      <a:pt x="2219" y="76850"/>
                      <a:pt x="6795" y="75739"/>
                    </a:cubicBezTo>
                    <a:cubicBezTo>
                      <a:pt x="14323" y="73874"/>
                      <a:pt x="18586" y="69078"/>
                      <a:pt x="19518" y="60618"/>
                    </a:cubicBezTo>
                    <a:cubicBezTo>
                      <a:pt x="19918" y="57221"/>
                      <a:pt x="19785" y="53757"/>
                      <a:pt x="19785" y="50293"/>
                    </a:cubicBezTo>
                    <a:cubicBezTo>
                      <a:pt x="19785" y="35638"/>
                      <a:pt x="19785" y="21050"/>
                      <a:pt x="19785" y="6395"/>
                    </a:cubicBezTo>
                    <a:cubicBezTo>
                      <a:pt x="19785" y="1532"/>
                      <a:pt x="19852" y="1532"/>
                      <a:pt x="24714" y="1399"/>
                    </a:cubicBezTo>
                    <a:cubicBezTo>
                      <a:pt x="32355" y="1221"/>
                      <a:pt x="36172" y="5041"/>
                      <a:pt x="36172" y="12856"/>
                    </a:cubicBezTo>
                    <a:cubicBezTo>
                      <a:pt x="36172" y="23381"/>
                      <a:pt x="36172" y="33973"/>
                      <a:pt x="36172" y="44498"/>
                    </a:cubicBezTo>
                    <a:cubicBezTo>
                      <a:pt x="36172" y="49960"/>
                      <a:pt x="36238" y="50027"/>
                      <a:pt x="41901" y="50027"/>
                    </a:cubicBezTo>
                    <a:cubicBezTo>
                      <a:pt x="78271" y="50027"/>
                      <a:pt x="114642" y="50027"/>
                      <a:pt x="150947" y="50027"/>
                    </a:cubicBezTo>
                    <a:cubicBezTo>
                      <a:pt x="154544" y="50027"/>
                      <a:pt x="158274" y="50493"/>
                      <a:pt x="162471" y="49494"/>
                    </a:cubicBezTo>
                    <a:moveTo>
                      <a:pt x="207168" y="33706"/>
                    </a:moveTo>
                    <a:cubicBezTo>
                      <a:pt x="207302" y="29643"/>
                      <a:pt x="206369" y="25713"/>
                      <a:pt x="204104" y="22182"/>
                    </a:cubicBezTo>
                    <a:cubicBezTo>
                      <a:pt x="200640" y="16787"/>
                      <a:pt x="195644" y="14322"/>
                      <a:pt x="189316" y="15055"/>
                    </a:cubicBezTo>
                    <a:cubicBezTo>
                      <a:pt x="183387" y="15721"/>
                      <a:pt x="179524" y="19251"/>
                      <a:pt x="177459" y="24647"/>
                    </a:cubicBezTo>
                    <a:cubicBezTo>
                      <a:pt x="174994" y="31242"/>
                      <a:pt x="175261" y="37770"/>
                      <a:pt x="178791" y="43898"/>
                    </a:cubicBezTo>
                    <a:cubicBezTo>
                      <a:pt x="184253" y="53291"/>
                      <a:pt x="196777" y="54556"/>
                      <a:pt x="203238" y="46430"/>
                    </a:cubicBezTo>
                    <a:cubicBezTo>
                      <a:pt x="206169" y="42766"/>
                      <a:pt x="207302" y="38436"/>
                      <a:pt x="207168" y="336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2">
                <a:extLst>
                  <a:ext uri="{FF2B5EF4-FFF2-40B4-BE49-F238E27FC236}">
                    <a16:creationId xmlns:a16="http://schemas.microsoft.com/office/drawing/2014/main" id="{4927446D-5F37-82C3-E336-652436E6C6AE}"/>
                  </a:ext>
                </a:extLst>
              </p:cNvPr>
              <p:cNvSpPr/>
              <p:nvPr/>
            </p:nvSpPr>
            <p:spPr>
              <a:xfrm>
                <a:off x="9625779" y="6214827"/>
                <a:ext cx="76085" cy="116854"/>
              </a:xfrm>
              <a:custGeom>
                <a:avLst/>
                <a:gdLst>
                  <a:gd name="connsiteX0" fmla="*/ 26759 w 76085"/>
                  <a:gd name="connsiteY0" fmla="*/ 48094 h 116854"/>
                  <a:gd name="connsiteX1" fmla="*/ 22163 w 76085"/>
                  <a:gd name="connsiteY1" fmla="*/ 26245 h 116854"/>
                  <a:gd name="connsiteX2" fmla="*/ 59666 w 76085"/>
                  <a:gd name="connsiteY2" fmla="*/ 1132 h 116854"/>
                  <a:gd name="connsiteX3" fmla="*/ 73788 w 76085"/>
                  <a:gd name="connsiteY3" fmla="*/ 12723 h 116854"/>
                  <a:gd name="connsiteX4" fmla="*/ 72522 w 76085"/>
                  <a:gd name="connsiteY4" fmla="*/ 16719 h 116854"/>
                  <a:gd name="connsiteX5" fmla="*/ 67327 w 76085"/>
                  <a:gd name="connsiteY5" fmla="*/ 19251 h 116854"/>
                  <a:gd name="connsiteX6" fmla="*/ 60465 w 76085"/>
                  <a:gd name="connsiteY6" fmla="*/ 17785 h 116854"/>
                  <a:gd name="connsiteX7" fmla="*/ 39882 w 76085"/>
                  <a:gd name="connsiteY7" fmla="*/ 19451 h 116854"/>
                  <a:gd name="connsiteX8" fmla="*/ 43079 w 76085"/>
                  <a:gd name="connsiteY8" fmla="*/ 45630 h 116854"/>
                  <a:gd name="connsiteX9" fmla="*/ 49607 w 76085"/>
                  <a:gd name="connsiteY9" fmla="*/ 47828 h 116854"/>
                  <a:gd name="connsiteX10" fmla="*/ 71523 w 76085"/>
                  <a:gd name="connsiteY10" fmla="*/ 47761 h 116854"/>
                  <a:gd name="connsiteX11" fmla="*/ 76053 w 76085"/>
                  <a:gd name="connsiteY11" fmla="*/ 52091 h 116854"/>
                  <a:gd name="connsiteX12" fmla="*/ 76053 w 76085"/>
                  <a:gd name="connsiteY12" fmla="*/ 59818 h 116854"/>
                  <a:gd name="connsiteX13" fmla="*/ 71590 w 76085"/>
                  <a:gd name="connsiteY13" fmla="*/ 64215 h 116854"/>
                  <a:gd name="connsiteX14" fmla="*/ 37417 w 76085"/>
                  <a:gd name="connsiteY14" fmla="*/ 64148 h 116854"/>
                  <a:gd name="connsiteX15" fmla="*/ 27225 w 76085"/>
                  <a:gd name="connsiteY15" fmla="*/ 65614 h 116854"/>
                  <a:gd name="connsiteX16" fmla="*/ 15901 w 76085"/>
                  <a:gd name="connsiteY16" fmla="*/ 79802 h 116854"/>
                  <a:gd name="connsiteX17" fmla="*/ 24094 w 76085"/>
                  <a:gd name="connsiteY17" fmla="*/ 97322 h 116854"/>
                  <a:gd name="connsiteX18" fmla="*/ 37084 w 76085"/>
                  <a:gd name="connsiteY18" fmla="*/ 100519 h 116854"/>
                  <a:gd name="connsiteX19" fmla="*/ 59000 w 76085"/>
                  <a:gd name="connsiteY19" fmla="*/ 100519 h 116854"/>
                  <a:gd name="connsiteX20" fmla="*/ 63596 w 76085"/>
                  <a:gd name="connsiteY20" fmla="*/ 105249 h 116854"/>
                  <a:gd name="connsiteX21" fmla="*/ 52272 w 76085"/>
                  <a:gd name="connsiteY21" fmla="*/ 116839 h 116854"/>
                  <a:gd name="connsiteX22" fmla="*/ 30356 w 76085"/>
                  <a:gd name="connsiteY22" fmla="*/ 115973 h 116854"/>
                  <a:gd name="connsiteX23" fmla="*/ 1379 w 76085"/>
                  <a:gd name="connsiteY23" fmla="*/ 72075 h 116854"/>
                  <a:gd name="connsiteX24" fmla="*/ 21830 w 76085"/>
                  <a:gd name="connsiteY24" fmla="*/ 49826 h 116854"/>
                  <a:gd name="connsiteX25" fmla="*/ 26626 w 76085"/>
                  <a:gd name="connsiteY25" fmla="*/ 48161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085" h="116854">
                    <a:moveTo>
                      <a:pt x="26759" y="48094"/>
                    </a:moveTo>
                    <a:cubicBezTo>
                      <a:pt x="23029" y="40767"/>
                      <a:pt x="21363" y="33839"/>
                      <a:pt x="22163" y="26245"/>
                    </a:cubicBezTo>
                    <a:cubicBezTo>
                      <a:pt x="24094" y="7527"/>
                      <a:pt x="41680" y="-3731"/>
                      <a:pt x="59666" y="1132"/>
                    </a:cubicBezTo>
                    <a:cubicBezTo>
                      <a:pt x="65994" y="2864"/>
                      <a:pt x="70457" y="7127"/>
                      <a:pt x="73788" y="12723"/>
                    </a:cubicBezTo>
                    <a:cubicBezTo>
                      <a:pt x="74920" y="14654"/>
                      <a:pt x="74587" y="15853"/>
                      <a:pt x="72522" y="16719"/>
                    </a:cubicBezTo>
                    <a:cubicBezTo>
                      <a:pt x="70724" y="17452"/>
                      <a:pt x="68859" y="18185"/>
                      <a:pt x="67327" y="19251"/>
                    </a:cubicBezTo>
                    <a:cubicBezTo>
                      <a:pt x="64396" y="21249"/>
                      <a:pt x="62730" y="20316"/>
                      <a:pt x="60465" y="17785"/>
                    </a:cubicBezTo>
                    <a:cubicBezTo>
                      <a:pt x="54870" y="11324"/>
                      <a:pt x="44745" y="12323"/>
                      <a:pt x="39882" y="19451"/>
                    </a:cubicBezTo>
                    <a:cubicBezTo>
                      <a:pt x="34819" y="26845"/>
                      <a:pt x="36418" y="39568"/>
                      <a:pt x="43079" y="45630"/>
                    </a:cubicBezTo>
                    <a:cubicBezTo>
                      <a:pt x="45011" y="47362"/>
                      <a:pt x="47143" y="47828"/>
                      <a:pt x="49607" y="47828"/>
                    </a:cubicBezTo>
                    <a:cubicBezTo>
                      <a:pt x="56935" y="47828"/>
                      <a:pt x="64262" y="47961"/>
                      <a:pt x="71523" y="47761"/>
                    </a:cubicBezTo>
                    <a:cubicBezTo>
                      <a:pt x="74787" y="47695"/>
                      <a:pt x="76319" y="48694"/>
                      <a:pt x="76053" y="52091"/>
                    </a:cubicBezTo>
                    <a:cubicBezTo>
                      <a:pt x="75853" y="54689"/>
                      <a:pt x="75853" y="57287"/>
                      <a:pt x="76053" y="59818"/>
                    </a:cubicBezTo>
                    <a:cubicBezTo>
                      <a:pt x="76319" y="63149"/>
                      <a:pt x="74987" y="64281"/>
                      <a:pt x="71590" y="64215"/>
                    </a:cubicBezTo>
                    <a:cubicBezTo>
                      <a:pt x="60199" y="64015"/>
                      <a:pt x="48808" y="64215"/>
                      <a:pt x="37417" y="64148"/>
                    </a:cubicBezTo>
                    <a:cubicBezTo>
                      <a:pt x="33953" y="64148"/>
                      <a:pt x="30556" y="64481"/>
                      <a:pt x="27225" y="65614"/>
                    </a:cubicBezTo>
                    <a:cubicBezTo>
                      <a:pt x="20364" y="67878"/>
                      <a:pt x="16700" y="72741"/>
                      <a:pt x="15901" y="79802"/>
                    </a:cubicBezTo>
                    <a:cubicBezTo>
                      <a:pt x="15102" y="87263"/>
                      <a:pt x="17367" y="93458"/>
                      <a:pt x="24094" y="97322"/>
                    </a:cubicBezTo>
                    <a:cubicBezTo>
                      <a:pt x="28091" y="99653"/>
                      <a:pt x="32488" y="100519"/>
                      <a:pt x="37084" y="100519"/>
                    </a:cubicBezTo>
                    <a:cubicBezTo>
                      <a:pt x="44412" y="100519"/>
                      <a:pt x="51739" y="100519"/>
                      <a:pt x="59000" y="100519"/>
                    </a:cubicBezTo>
                    <a:cubicBezTo>
                      <a:pt x="63463" y="100519"/>
                      <a:pt x="63463" y="100652"/>
                      <a:pt x="63596" y="105249"/>
                    </a:cubicBezTo>
                    <a:cubicBezTo>
                      <a:pt x="63816" y="112976"/>
                      <a:pt x="60046" y="116839"/>
                      <a:pt x="52272" y="116839"/>
                    </a:cubicBezTo>
                    <a:cubicBezTo>
                      <a:pt x="44944" y="116839"/>
                      <a:pt x="37617" y="117039"/>
                      <a:pt x="30356" y="115973"/>
                    </a:cubicBezTo>
                    <a:cubicBezTo>
                      <a:pt x="8241" y="112643"/>
                      <a:pt x="-4350" y="93724"/>
                      <a:pt x="1379" y="72075"/>
                    </a:cubicBezTo>
                    <a:cubicBezTo>
                      <a:pt x="4310" y="61084"/>
                      <a:pt x="10971" y="53557"/>
                      <a:pt x="21830" y="49826"/>
                    </a:cubicBezTo>
                    <a:cubicBezTo>
                      <a:pt x="23229" y="49360"/>
                      <a:pt x="24627" y="48827"/>
                      <a:pt x="26626" y="4816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3">
                <a:extLst>
                  <a:ext uri="{FF2B5EF4-FFF2-40B4-BE49-F238E27FC236}">
                    <a16:creationId xmlns:a16="http://schemas.microsoft.com/office/drawing/2014/main" id="{2D21D076-A541-36F6-C803-D78DDD38EF2B}"/>
                  </a:ext>
                </a:extLst>
              </p:cNvPr>
              <p:cNvSpPr/>
              <p:nvPr/>
            </p:nvSpPr>
            <p:spPr>
              <a:xfrm>
                <a:off x="9520591" y="6242111"/>
                <a:ext cx="62208" cy="89137"/>
              </a:xfrm>
              <a:custGeom>
                <a:avLst/>
                <a:gdLst>
                  <a:gd name="connsiteX0" fmla="*/ 44949 w 62208"/>
                  <a:gd name="connsiteY0" fmla="*/ 61045 h 89137"/>
                  <a:gd name="connsiteX1" fmla="*/ 23433 w 62208"/>
                  <a:gd name="connsiteY1" fmla="*/ 64708 h 89137"/>
                  <a:gd name="connsiteX2" fmla="*/ 185 w 62208"/>
                  <a:gd name="connsiteY2" fmla="*/ 29337 h 89137"/>
                  <a:gd name="connsiteX3" fmla="*/ 20835 w 62208"/>
                  <a:gd name="connsiteY3" fmla="*/ 1692 h 89137"/>
                  <a:gd name="connsiteX4" fmla="*/ 61736 w 62208"/>
                  <a:gd name="connsiteY4" fmla="*/ 29137 h 89137"/>
                  <a:gd name="connsiteX5" fmla="*/ 61869 w 62208"/>
                  <a:gd name="connsiteY5" fmla="*/ 66573 h 89137"/>
                  <a:gd name="connsiteX6" fmla="*/ 45615 w 62208"/>
                  <a:gd name="connsiteY6" fmla="*/ 87290 h 89137"/>
                  <a:gd name="connsiteX7" fmla="*/ 39953 w 62208"/>
                  <a:gd name="connsiteY7" fmla="*/ 88556 h 89137"/>
                  <a:gd name="connsiteX8" fmla="*/ 30761 w 62208"/>
                  <a:gd name="connsiteY8" fmla="*/ 80096 h 89137"/>
                  <a:gd name="connsiteX9" fmla="*/ 34758 w 62208"/>
                  <a:gd name="connsiteY9" fmla="*/ 75566 h 89137"/>
                  <a:gd name="connsiteX10" fmla="*/ 45083 w 62208"/>
                  <a:gd name="connsiteY10" fmla="*/ 61045 h 89137"/>
                  <a:gd name="connsiteX11" fmla="*/ 16439 w 62208"/>
                  <a:gd name="connsiteY11" fmla="*/ 32601 h 89137"/>
                  <a:gd name="connsiteX12" fmla="*/ 19503 w 62208"/>
                  <a:gd name="connsiteY12" fmla="*/ 44191 h 89137"/>
                  <a:gd name="connsiteX13" fmla="*/ 42351 w 62208"/>
                  <a:gd name="connsiteY13" fmla="*/ 44191 h 89137"/>
                  <a:gd name="connsiteX14" fmla="*/ 41885 w 62208"/>
                  <a:gd name="connsiteY14" fmla="*/ 20943 h 89137"/>
                  <a:gd name="connsiteX15" fmla="*/ 19037 w 62208"/>
                  <a:gd name="connsiteY15" fmla="*/ 22076 h 89137"/>
                  <a:gd name="connsiteX16" fmla="*/ 16505 w 62208"/>
                  <a:gd name="connsiteY16" fmla="*/ 32601 h 8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08" h="89137">
                    <a:moveTo>
                      <a:pt x="44949" y="61045"/>
                    </a:moveTo>
                    <a:cubicBezTo>
                      <a:pt x="38221" y="65907"/>
                      <a:pt x="30894" y="66440"/>
                      <a:pt x="23433" y="64708"/>
                    </a:cubicBezTo>
                    <a:cubicBezTo>
                      <a:pt x="4515" y="60378"/>
                      <a:pt x="-1147" y="42926"/>
                      <a:pt x="185" y="29337"/>
                    </a:cubicBezTo>
                    <a:cubicBezTo>
                      <a:pt x="1451" y="16080"/>
                      <a:pt x="7513" y="5822"/>
                      <a:pt x="20835" y="1692"/>
                    </a:cubicBezTo>
                    <a:cubicBezTo>
                      <a:pt x="40686" y="-4503"/>
                      <a:pt x="60337" y="6688"/>
                      <a:pt x="61736" y="29137"/>
                    </a:cubicBezTo>
                    <a:cubicBezTo>
                      <a:pt x="62535" y="41527"/>
                      <a:pt x="62136" y="54050"/>
                      <a:pt x="61869" y="66573"/>
                    </a:cubicBezTo>
                    <a:cubicBezTo>
                      <a:pt x="61603" y="77165"/>
                      <a:pt x="55741" y="84226"/>
                      <a:pt x="45615" y="87290"/>
                    </a:cubicBezTo>
                    <a:cubicBezTo>
                      <a:pt x="43750" y="87823"/>
                      <a:pt x="41885" y="88423"/>
                      <a:pt x="39953" y="88556"/>
                    </a:cubicBezTo>
                    <a:cubicBezTo>
                      <a:pt x="29162" y="89422"/>
                      <a:pt x="31094" y="90821"/>
                      <a:pt x="30761" y="80096"/>
                    </a:cubicBezTo>
                    <a:cubicBezTo>
                      <a:pt x="30627" y="77032"/>
                      <a:pt x="31960" y="76232"/>
                      <a:pt x="34758" y="75566"/>
                    </a:cubicBezTo>
                    <a:cubicBezTo>
                      <a:pt x="41952" y="73768"/>
                      <a:pt x="45016" y="69305"/>
                      <a:pt x="45083" y="61045"/>
                    </a:cubicBezTo>
                    <a:moveTo>
                      <a:pt x="16439" y="32601"/>
                    </a:moveTo>
                    <a:cubicBezTo>
                      <a:pt x="16172" y="36731"/>
                      <a:pt x="17238" y="40661"/>
                      <a:pt x="19503" y="44191"/>
                    </a:cubicBezTo>
                    <a:cubicBezTo>
                      <a:pt x="25232" y="53118"/>
                      <a:pt x="36623" y="53118"/>
                      <a:pt x="42351" y="44191"/>
                    </a:cubicBezTo>
                    <a:cubicBezTo>
                      <a:pt x="46415" y="37863"/>
                      <a:pt x="46215" y="27138"/>
                      <a:pt x="41885" y="20943"/>
                    </a:cubicBezTo>
                    <a:cubicBezTo>
                      <a:pt x="35957" y="12483"/>
                      <a:pt x="24099" y="13083"/>
                      <a:pt x="19037" y="22076"/>
                    </a:cubicBezTo>
                    <a:cubicBezTo>
                      <a:pt x="17238" y="25340"/>
                      <a:pt x="16306" y="28804"/>
                      <a:pt x="16505" y="3260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24">
                <a:extLst>
                  <a:ext uri="{FF2B5EF4-FFF2-40B4-BE49-F238E27FC236}">
                    <a16:creationId xmlns:a16="http://schemas.microsoft.com/office/drawing/2014/main" id="{3DFA81D7-AD83-5C08-C241-8EAB05DFBC24}"/>
                  </a:ext>
                </a:extLst>
              </p:cNvPr>
              <p:cNvSpPr/>
              <p:nvPr/>
            </p:nvSpPr>
            <p:spPr>
              <a:xfrm>
                <a:off x="9857174" y="6387149"/>
                <a:ext cx="77871" cy="92635"/>
              </a:xfrm>
              <a:custGeom>
                <a:avLst/>
                <a:gdLst>
                  <a:gd name="connsiteX0" fmla="*/ 133 w 77871"/>
                  <a:gd name="connsiteY0" fmla="*/ 36777 h 92635"/>
                  <a:gd name="connsiteX1" fmla="*/ 133 w 77871"/>
                  <a:gd name="connsiteY1" fmla="*/ 5135 h 92635"/>
                  <a:gd name="connsiteX2" fmla="*/ 4929 w 77871"/>
                  <a:gd name="connsiteY2" fmla="*/ 6 h 92635"/>
                  <a:gd name="connsiteX3" fmla="*/ 16120 w 77871"/>
                  <a:gd name="connsiteY3" fmla="*/ 11064 h 92635"/>
                  <a:gd name="connsiteX4" fmla="*/ 16120 w 77871"/>
                  <a:gd name="connsiteY4" fmla="*/ 56894 h 92635"/>
                  <a:gd name="connsiteX5" fmla="*/ 17053 w 77871"/>
                  <a:gd name="connsiteY5" fmla="*/ 67152 h 92635"/>
                  <a:gd name="connsiteX6" fmla="*/ 25713 w 77871"/>
                  <a:gd name="connsiteY6" fmla="*/ 75479 h 92635"/>
                  <a:gd name="connsiteX7" fmla="*/ 52092 w 77871"/>
                  <a:gd name="connsiteY7" fmla="*/ 76012 h 92635"/>
                  <a:gd name="connsiteX8" fmla="*/ 61817 w 77871"/>
                  <a:gd name="connsiteY8" fmla="*/ 66287 h 92635"/>
                  <a:gd name="connsiteX9" fmla="*/ 62017 w 77871"/>
                  <a:gd name="connsiteY9" fmla="*/ 60491 h 92635"/>
                  <a:gd name="connsiteX10" fmla="*/ 62017 w 77871"/>
                  <a:gd name="connsiteY10" fmla="*/ 38575 h 92635"/>
                  <a:gd name="connsiteX11" fmla="*/ 63016 w 77871"/>
                  <a:gd name="connsiteY11" fmla="*/ 28184 h 92635"/>
                  <a:gd name="connsiteX12" fmla="*/ 75606 w 77871"/>
                  <a:gd name="connsiteY12" fmla="*/ 27451 h 92635"/>
                  <a:gd name="connsiteX13" fmla="*/ 77871 w 77871"/>
                  <a:gd name="connsiteY13" fmla="*/ 29849 h 92635"/>
                  <a:gd name="connsiteX14" fmla="*/ 77871 w 77871"/>
                  <a:gd name="connsiteY14" fmla="*/ 33713 h 92635"/>
                  <a:gd name="connsiteX15" fmla="*/ 77871 w 77871"/>
                  <a:gd name="connsiteY15" fmla="*/ 65354 h 92635"/>
                  <a:gd name="connsiteX16" fmla="*/ 77538 w 77871"/>
                  <a:gd name="connsiteY16" fmla="*/ 73081 h 92635"/>
                  <a:gd name="connsiteX17" fmla="*/ 57088 w 77871"/>
                  <a:gd name="connsiteY17" fmla="*/ 92332 h 92635"/>
                  <a:gd name="connsiteX18" fmla="*/ 23581 w 77871"/>
                  <a:gd name="connsiteY18" fmla="*/ 92532 h 92635"/>
                  <a:gd name="connsiteX19" fmla="*/ 200 w 77871"/>
                  <a:gd name="connsiteY19" fmla="*/ 69684 h 92635"/>
                  <a:gd name="connsiteX20" fmla="*/ 133 w 77871"/>
                  <a:gd name="connsiteY20" fmla="*/ 36777 h 92635"/>
                  <a:gd name="connsiteX21" fmla="*/ 0 w 77871"/>
                  <a:gd name="connsiteY21" fmla="*/ 36777 h 9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871" h="92635">
                    <a:moveTo>
                      <a:pt x="133" y="36777"/>
                    </a:moveTo>
                    <a:cubicBezTo>
                      <a:pt x="133" y="26252"/>
                      <a:pt x="133" y="15727"/>
                      <a:pt x="133" y="5135"/>
                    </a:cubicBezTo>
                    <a:cubicBezTo>
                      <a:pt x="133" y="139"/>
                      <a:pt x="200" y="139"/>
                      <a:pt x="4929" y="6"/>
                    </a:cubicBezTo>
                    <a:cubicBezTo>
                      <a:pt x="12390" y="-172"/>
                      <a:pt x="16120" y="3515"/>
                      <a:pt x="16120" y="11064"/>
                    </a:cubicBezTo>
                    <a:cubicBezTo>
                      <a:pt x="16120" y="26318"/>
                      <a:pt x="16120" y="41640"/>
                      <a:pt x="16120" y="56894"/>
                    </a:cubicBezTo>
                    <a:cubicBezTo>
                      <a:pt x="16120" y="60358"/>
                      <a:pt x="16387" y="63755"/>
                      <a:pt x="17053" y="67152"/>
                    </a:cubicBezTo>
                    <a:cubicBezTo>
                      <a:pt x="18052" y="71815"/>
                      <a:pt x="20850" y="74746"/>
                      <a:pt x="25713" y="75479"/>
                    </a:cubicBezTo>
                    <a:cubicBezTo>
                      <a:pt x="34506" y="76745"/>
                      <a:pt x="43299" y="76612"/>
                      <a:pt x="52092" y="76012"/>
                    </a:cubicBezTo>
                    <a:cubicBezTo>
                      <a:pt x="58953" y="75546"/>
                      <a:pt x="60951" y="73214"/>
                      <a:pt x="61817" y="66287"/>
                    </a:cubicBezTo>
                    <a:cubicBezTo>
                      <a:pt x="62017" y="64355"/>
                      <a:pt x="62017" y="62423"/>
                      <a:pt x="62017" y="60491"/>
                    </a:cubicBezTo>
                    <a:cubicBezTo>
                      <a:pt x="62017" y="53164"/>
                      <a:pt x="61884" y="45836"/>
                      <a:pt x="62017" y="38575"/>
                    </a:cubicBezTo>
                    <a:cubicBezTo>
                      <a:pt x="62084" y="35045"/>
                      <a:pt x="60285" y="30115"/>
                      <a:pt x="63016" y="28184"/>
                    </a:cubicBezTo>
                    <a:cubicBezTo>
                      <a:pt x="66347" y="25919"/>
                      <a:pt x="71343" y="27651"/>
                      <a:pt x="75606" y="27451"/>
                    </a:cubicBezTo>
                    <a:cubicBezTo>
                      <a:pt x="77205" y="27451"/>
                      <a:pt x="77871" y="28383"/>
                      <a:pt x="77871" y="29849"/>
                    </a:cubicBezTo>
                    <a:cubicBezTo>
                      <a:pt x="77871" y="31115"/>
                      <a:pt x="77871" y="32447"/>
                      <a:pt x="77871" y="33713"/>
                    </a:cubicBezTo>
                    <a:cubicBezTo>
                      <a:pt x="77871" y="44237"/>
                      <a:pt x="77871" y="54829"/>
                      <a:pt x="77871" y="65354"/>
                    </a:cubicBezTo>
                    <a:cubicBezTo>
                      <a:pt x="77871" y="67952"/>
                      <a:pt x="77871" y="70550"/>
                      <a:pt x="77538" y="73081"/>
                    </a:cubicBezTo>
                    <a:cubicBezTo>
                      <a:pt x="76072" y="84872"/>
                      <a:pt x="68945" y="91866"/>
                      <a:pt x="57088" y="92332"/>
                    </a:cubicBezTo>
                    <a:cubicBezTo>
                      <a:pt x="45897" y="92732"/>
                      <a:pt x="34706" y="92665"/>
                      <a:pt x="23581" y="92532"/>
                    </a:cubicBezTo>
                    <a:cubicBezTo>
                      <a:pt x="9326" y="92332"/>
                      <a:pt x="799" y="84139"/>
                      <a:pt x="200" y="69684"/>
                    </a:cubicBezTo>
                    <a:cubicBezTo>
                      <a:pt x="-200" y="58693"/>
                      <a:pt x="133" y="47768"/>
                      <a:pt x="133" y="36777"/>
                    </a:cubicBezTo>
                    <a:lnTo>
                      <a:pt x="0" y="36777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25">
                <a:extLst>
                  <a:ext uri="{FF2B5EF4-FFF2-40B4-BE49-F238E27FC236}">
                    <a16:creationId xmlns:a16="http://schemas.microsoft.com/office/drawing/2014/main" id="{15511AD0-0AC8-BAF0-B18D-99EE4ECE6414}"/>
                  </a:ext>
                </a:extLst>
              </p:cNvPr>
              <p:cNvSpPr/>
              <p:nvPr/>
            </p:nvSpPr>
            <p:spPr>
              <a:xfrm>
                <a:off x="9316340" y="6237408"/>
                <a:ext cx="68146" cy="70144"/>
              </a:xfrm>
              <a:custGeom>
                <a:avLst/>
                <a:gdLst>
                  <a:gd name="connsiteX0" fmla="*/ 34506 w 68146"/>
                  <a:gd name="connsiteY0" fmla="*/ 70144 h 70144"/>
                  <a:gd name="connsiteX1" fmla="*/ 0 w 68146"/>
                  <a:gd name="connsiteY1" fmla="*/ 34905 h 70144"/>
                  <a:gd name="connsiteX2" fmla="*/ 33973 w 68146"/>
                  <a:gd name="connsiteY2" fmla="*/ 0 h 70144"/>
                  <a:gd name="connsiteX3" fmla="*/ 68145 w 68146"/>
                  <a:gd name="connsiteY3" fmla="*/ 34905 h 70144"/>
                  <a:gd name="connsiteX4" fmla="*/ 34506 w 68146"/>
                  <a:gd name="connsiteY4" fmla="*/ 70144 h 70144"/>
                  <a:gd name="connsiteX5" fmla="*/ 16787 w 68146"/>
                  <a:gd name="connsiteY5" fmla="*/ 33440 h 70144"/>
                  <a:gd name="connsiteX6" fmla="*/ 22249 w 68146"/>
                  <a:gd name="connsiteY6" fmla="*/ 49893 h 70144"/>
                  <a:gd name="connsiteX7" fmla="*/ 48095 w 68146"/>
                  <a:gd name="connsiteY7" fmla="*/ 47962 h 70144"/>
                  <a:gd name="connsiteX8" fmla="*/ 47096 w 68146"/>
                  <a:gd name="connsiteY8" fmla="*/ 21183 h 70144"/>
                  <a:gd name="connsiteX9" fmla="*/ 18785 w 68146"/>
                  <a:gd name="connsiteY9" fmla="*/ 24514 h 70144"/>
                  <a:gd name="connsiteX10" fmla="*/ 16720 w 68146"/>
                  <a:gd name="connsiteY10" fmla="*/ 33440 h 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46" h="70144">
                    <a:moveTo>
                      <a:pt x="34506" y="70144"/>
                    </a:moveTo>
                    <a:cubicBezTo>
                      <a:pt x="14322" y="70211"/>
                      <a:pt x="0" y="55622"/>
                      <a:pt x="0" y="34905"/>
                    </a:cubicBezTo>
                    <a:cubicBezTo>
                      <a:pt x="0" y="14388"/>
                      <a:pt x="13989" y="67"/>
                      <a:pt x="33973" y="0"/>
                    </a:cubicBezTo>
                    <a:cubicBezTo>
                      <a:pt x="53824" y="0"/>
                      <a:pt x="68012" y="14455"/>
                      <a:pt x="68145" y="34905"/>
                    </a:cubicBezTo>
                    <a:cubicBezTo>
                      <a:pt x="68279" y="55556"/>
                      <a:pt x="54423" y="70077"/>
                      <a:pt x="34506" y="70144"/>
                    </a:cubicBezTo>
                    <a:moveTo>
                      <a:pt x="16787" y="33440"/>
                    </a:moveTo>
                    <a:cubicBezTo>
                      <a:pt x="16787" y="40301"/>
                      <a:pt x="18385" y="45564"/>
                      <a:pt x="22249" y="49893"/>
                    </a:cubicBezTo>
                    <a:cubicBezTo>
                      <a:pt x="29710" y="58220"/>
                      <a:pt x="42233" y="57288"/>
                      <a:pt x="48095" y="47962"/>
                    </a:cubicBezTo>
                    <a:cubicBezTo>
                      <a:pt x="52891" y="40368"/>
                      <a:pt x="52491" y="28311"/>
                      <a:pt x="47096" y="21183"/>
                    </a:cubicBezTo>
                    <a:cubicBezTo>
                      <a:pt x="39302" y="10858"/>
                      <a:pt x="23914" y="12657"/>
                      <a:pt x="18785" y="24514"/>
                    </a:cubicBezTo>
                    <a:cubicBezTo>
                      <a:pt x="17386" y="27711"/>
                      <a:pt x="16653" y="31042"/>
                      <a:pt x="16720" y="3344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">
                <a:extLst>
                  <a:ext uri="{FF2B5EF4-FFF2-40B4-BE49-F238E27FC236}">
                    <a16:creationId xmlns:a16="http://schemas.microsoft.com/office/drawing/2014/main" id="{803FB323-C487-080C-445A-BC04CB3A3069}"/>
                  </a:ext>
                </a:extLst>
              </p:cNvPr>
              <p:cNvSpPr/>
              <p:nvPr/>
            </p:nvSpPr>
            <p:spPr>
              <a:xfrm>
                <a:off x="9471193" y="6241910"/>
                <a:ext cx="36655" cy="89568"/>
              </a:xfrm>
              <a:custGeom>
                <a:avLst/>
                <a:gdLst>
                  <a:gd name="connsiteX0" fmla="*/ 36195 w 36655"/>
                  <a:gd name="connsiteY0" fmla="*/ 31802 h 89568"/>
                  <a:gd name="connsiteX1" fmla="*/ 36195 w 36655"/>
                  <a:gd name="connsiteY1" fmla="*/ 52453 h 89568"/>
                  <a:gd name="connsiteX2" fmla="*/ 35595 w 36655"/>
                  <a:gd name="connsiteY2" fmla="*/ 62112 h 89568"/>
                  <a:gd name="connsiteX3" fmla="*/ 3421 w 36655"/>
                  <a:gd name="connsiteY3" fmla="*/ 89556 h 89568"/>
                  <a:gd name="connsiteX4" fmla="*/ 24 w 36655"/>
                  <a:gd name="connsiteY4" fmla="*/ 86292 h 89568"/>
                  <a:gd name="connsiteX5" fmla="*/ 24 w 36655"/>
                  <a:gd name="connsiteY5" fmla="*/ 83095 h 89568"/>
                  <a:gd name="connsiteX6" fmla="*/ 6285 w 36655"/>
                  <a:gd name="connsiteY6" fmla="*/ 74901 h 89568"/>
                  <a:gd name="connsiteX7" fmla="*/ 19475 w 36655"/>
                  <a:gd name="connsiteY7" fmla="*/ 60313 h 89568"/>
                  <a:gd name="connsiteX8" fmla="*/ 19741 w 36655"/>
                  <a:gd name="connsiteY8" fmla="*/ 52586 h 89568"/>
                  <a:gd name="connsiteX9" fmla="*/ 19741 w 36655"/>
                  <a:gd name="connsiteY9" fmla="*/ 5490 h 89568"/>
                  <a:gd name="connsiteX10" fmla="*/ 24737 w 36655"/>
                  <a:gd name="connsiteY10" fmla="*/ 494 h 89568"/>
                  <a:gd name="connsiteX11" fmla="*/ 35329 w 36655"/>
                  <a:gd name="connsiteY11" fmla="*/ 1293 h 89568"/>
                  <a:gd name="connsiteX12" fmla="*/ 36195 w 36655"/>
                  <a:gd name="connsiteY12" fmla="*/ 11818 h 89568"/>
                  <a:gd name="connsiteX13" fmla="*/ 36195 w 36655"/>
                  <a:gd name="connsiteY13" fmla="*/ 31802 h 8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655" h="89568">
                    <a:moveTo>
                      <a:pt x="36195" y="31802"/>
                    </a:moveTo>
                    <a:cubicBezTo>
                      <a:pt x="36195" y="38664"/>
                      <a:pt x="36195" y="45591"/>
                      <a:pt x="36195" y="52453"/>
                    </a:cubicBezTo>
                    <a:cubicBezTo>
                      <a:pt x="36195" y="55650"/>
                      <a:pt x="36061" y="58914"/>
                      <a:pt x="35595" y="62112"/>
                    </a:cubicBezTo>
                    <a:cubicBezTo>
                      <a:pt x="32531" y="84760"/>
                      <a:pt x="18142" y="88624"/>
                      <a:pt x="3421" y="89556"/>
                    </a:cubicBezTo>
                    <a:cubicBezTo>
                      <a:pt x="890" y="89689"/>
                      <a:pt x="-176" y="88757"/>
                      <a:pt x="24" y="86292"/>
                    </a:cubicBezTo>
                    <a:cubicBezTo>
                      <a:pt x="90" y="85226"/>
                      <a:pt x="24" y="84161"/>
                      <a:pt x="24" y="83095"/>
                    </a:cubicBezTo>
                    <a:cubicBezTo>
                      <a:pt x="24" y="78610"/>
                      <a:pt x="2108" y="75879"/>
                      <a:pt x="6285" y="74901"/>
                    </a:cubicBezTo>
                    <a:cubicBezTo>
                      <a:pt x="14212" y="73103"/>
                      <a:pt x="18542" y="68373"/>
                      <a:pt x="19475" y="60313"/>
                    </a:cubicBezTo>
                    <a:cubicBezTo>
                      <a:pt x="19808" y="57782"/>
                      <a:pt x="19741" y="55184"/>
                      <a:pt x="19741" y="52586"/>
                    </a:cubicBezTo>
                    <a:cubicBezTo>
                      <a:pt x="19741" y="36865"/>
                      <a:pt x="19741" y="21211"/>
                      <a:pt x="19741" y="5490"/>
                    </a:cubicBezTo>
                    <a:cubicBezTo>
                      <a:pt x="19741" y="561"/>
                      <a:pt x="19874" y="428"/>
                      <a:pt x="24737" y="494"/>
                    </a:cubicBezTo>
                    <a:cubicBezTo>
                      <a:pt x="28334" y="494"/>
                      <a:pt x="32931" y="-1038"/>
                      <a:pt x="35329" y="1293"/>
                    </a:cubicBezTo>
                    <a:cubicBezTo>
                      <a:pt x="37727" y="3625"/>
                      <a:pt x="36128" y="8221"/>
                      <a:pt x="36195" y="11818"/>
                    </a:cubicBezTo>
                    <a:cubicBezTo>
                      <a:pt x="36328" y="18480"/>
                      <a:pt x="36195" y="25141"/>
                      <a:pt x="36195" y="3180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7">
                <a:extLst>
                  <a:ext uri="{FF2B5EF4-FFF2-40B4-BE49-F238E27FC236}">
                    <a16:creationId xmlns:a16="http://schemas.microsoft.com/office/drawing/2014/main" id="{F3045EB4-FB78-4150-FEAF-329720D8AA82}"/>
                  </a:ext>
                </a:extLst>
              </p:cNvPr>
              <p:cNvSpPr/>
              <p:nvPr/>
            </p:nvSpPr>
            <p:spPr>
              <a:xfrm>
                <a:off x="9393733" y="6242279"/>
                <a:ext cx="36307" cy="89204"/>
              </a:xfrm>
              <a:custGeom>
                <a:avLst/>
                <a:gdLst>
                  <a:gd name="connsiteX0" fmla="*/ 35650 w 36307"/>
                  <a:gd name="connsiteY0" fmla="*/ 525 h 89204"/>
                  <a:gd name="connsiteX1" fmla="*/ 36249 w 36307"/>
                  <a:gd name="connsiteY1" fmla="*/ 5788 h 89204"/>
                  <a:gd name="connsiteX2" fmla="*/ 36249 w 36307"/>
                  <a:gd name="connsiteY2" fmla="*/ 52883 h 89204"/>
                  <a:gd name="connsiteX3" fmla="*/ 34650 w 36307"/>
                  <a:gd name="connsiteY3" fmla="*/ 67605 h 89204"/>
                  <a:gd name="connsiteX4" fmla="*/ 14866 w 36307"/>
                  <a:gd name="connsiteY4" fmla="*/ 87522 h 89204"/>
                  <a:gd name="connsiteX5" fmla="*/ 9804 w 36307"/>
                  <a:gd name="connsiteY5" fmla="*/ 88521 h 89204"/>
                  <a:gd name="connsiteX6" fmla="*/ 12 w 36307"/>
                  <a:gd name="connsiteY6" fmla="*/ 79462 h 89204"/>
                  <a:gd name="connsiteX7" fmla="*/ 3875 w 36307"/>
                  <a:gd name="connsiteY7" fmla="*/ 75065 h 89204"/>
                  <a:gd name="connsiteX8" fmla="*/ 19929 w 36307"/>
                  <a:gd name="connsiteY8" fmla="*/ 55481 h 89204"/>
                  <a:gd name="connsiteX9" fmla="*/ 19929 w 36307"/>
                  <a:gd name="connsiteY9" fmla="*/ 5788 h 89204"/>
                  <a:gd name="connsiteX10" fmla="*/ 25524 w 36307"/>
                  <a:gd name="connsiteY10" fmla="*/ 125 h 89204"/>
                  <a:gd name="connsiteX11" fmla="*/ 35650 w 36307"/>
                  <a:gd name="connsiteY11" fmla="*/ 52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07" h="89204">
                    <a:moveTo>
                      <a:pt x="35650" y="525"/>
                    </a:moveTo>
                    <a:cubicBezTo>
                      <a:pt x="36582" y="2324"/>
                      <a:pt x="36249" y="4056"/>
                      <a:pt x="36249" y="5788"/>
                    </a:cubicBezTo>
                    <a:cubicBezTo>
                      <a:pt x="36249" y="21508"/>
                      <a:pt x="36249" y="37162"/>
                      <a:pt x="36249" y="52883"/>
                    </a:cubicBezTo>
                    <a:cubicBezTo>
                      <a:pt x="36249" y="57879"/>
                      <a:pt x="35916" y="62809"/>
                      <a:pt x="34650" y="67605"/>
                    </a:cubicBezTo>
                    <a:cubicBezTo>
                      <a:pt x="31853" y="77996"/>
                      <a:pt x="25458" y="84924"/>
                      <a:pt x="14866" y="87522"/>
                    </a:cubicBezTo>
                    <a:cubicBezTo>
                      <a:pt x="13201" y="87922"/>
                      <a:pt x="11536" y="88388"/>
                      <a:pt x="9804" y="88521"/>
                    </a:cubicBezTo>
                    <a:cubicBezTo>
                      <a:pt x="-1720" y="89654"/>
                      <a:pt x="411" y="90786"/>
                      <a:pt x="12" y="79462"/>
                    </a:cubicBezTo>
                    <a:cubicBezTo>
                      <a:pt x="-122" y="76464"/>
                      <a:pt x="878" y="75465"/>
                      <a:pt x="3875" y="75065"/>
                    </a:cubicBezTo>
                    <a:cubicBezTo>
                      <a:pt x="16665" y="73467"/>
                      <a:pt x="19929" y="65207"/>
                      <a:pt x="19929" y="55481"/>
                    </a:cubicBezTo>
                    <a:cubicBezTo>
                      <a:pt x="19929" y="38894"/>
                      <a:pt x="19929" y="22374"/>
                      <a:pt x="19929" y="5788"/>
                    </a:cubicBezTo>
                    <a:cubicBezTo>
                      <a:pt x="19929" y="192"/>
                      <a:pt x="19929" y="125"/>
                      <a:pt x="25524" y="125"/>
                    </a:cubicBezTo>
                    <a:cubicBezTo>
                      <a:pt x="28922" y="125"/>
                      <a:pt x="32386" y="-341"/>
                      <a:pt x="35650" y="525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8">
                <a:extLst>
                  <a:ext uri="{FF2B5EF4-FFF2-40B4-BE49-F238E27FC236}">
                    <a16:creationId xmlns:a16="http://schemas.microsoft.com/office/drawing/2014/main" id="{7955E25A-5AC1-45EB-F186-BDEB37C8404D}"/>
                  </a:ext>
                </a:extLst>
              </p:cNvPr>
              <p:cNvSpPr/>
              <p:nvPr/>
            </p:nvSpPr>
            <p:spPr>
              <a:xfrm>
                <a:off x="9278037" y="6386821"/>
                <a:ext cx="16253" cy="93005"/>
              </a:xfrm>
              <a:custGeom>
                <a:avLst/>
                <a:gdLst>
                  <a:gd name="connsiteX0" fmla="*/ 16254 w 16253"/>
                  <a:gd name="connsiteY0" fmla="*/ 46896 h 93005"/>
                  <a:gd name="connsiteX1" fmla="*/ 16254 w 16253"/>
                  <a:gd name="connsiteY1" fmla="*/ 88263 h 93005"/>
                  <a:gd name="connsiteX2" fmla="*/ 11657 w 16253"/>
                  <a:gd name="connsiteY2" fmla="*/ 92993 h 93005"/>
                  <a:gd name="connsiteX3" fmla="*/ 0 w 16253"/>
                  <a:gd name="connsiteY3" fmla="*/ 81668 h 93005"/>
                  <a:gd name="connsiteX4" fmla="*/ 0 w 16253"/>
                  <a:gd name="connsiteY4" fmla="*/ 6062 h 93005"/>
                  <a:gd name="connsiteX5" fmla="*/ 5928 w 16253"/>
                  <a:gd name="connsiteY5" fmla="*/ 0 h 93005"/>
                  <a:gd name="connsiteX6" fmla="*/ 16254 w 16253"/>
                  <a:gd name="connsiteY6" fmla="*/ 10059 h 93005"/>
                  <a:gd name="connsiteX7" fmla="*/ 16254 w 16253"/>
                  <a:gd name="connsiteY7" fmla="*/ 46896 h 9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3" h="93005">
                    <a:moveTo>
                      <a:pt x="16254" y="46896"/>
                    </a:moveTo>
                    <a:cubicBezTo>
                      <a:pt x="16254" y="60685"/>
                      <a:pt x="16254" y="74474"/>
                      <a:pt x="16254" y="88263"/>
                    </a:cubicBezTo>
                    <a:cubicBezTo>
                      <a:pt x="16254" y="92860"/>
                      <a:pt x="16120" y="92860"/>
                      <a:pt x="11657" y="92993"/>
                    </a:cubicBezTo>
                    <a:cubicBezTo>
                      <a:pt x="3883" y="93259"/>
                      <a:pt x="0" y="89484"/>
                      <a:pt x="0" y="81668"/>
                    </a:cubicBezTo>
                    <a:cubicBezTo>
                      <a:pt x="0" y="56489"/>
                      <a:pt x="0" y="31309"/>
                      <a:pt x="0" y="6062"/>
                    </a:cubicBezTo>
                    <a:cubicBezTo>
                      <a:pt x="0" y="67"/>
                      <a:pt x="0" y="67"/>
                      <a:pt x="5928" y="0"/>
                    </a:cubicBezTo>
                    <a:cubicBezTo>
                      <a:pt x="12810" y="-44"/>
                      <a:pt x="16254" y="3309"/>
                      <a:pt x="16254" y="10059"/>
                    </a:cubicBezTo>
                    <a:lnTo>
                      <a:pt x="16254" y="46896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9">
                <a:extLst>
                  <a:ext uri="{FF2B5EF4-FFF2-40B4-BE49-F238E27FC236}">
                    <a16:creationId xmlns:a16="http://schemas.microsoft.com/office/drawing/2014/main" id="{0992C274-1C9B-8FB0-3B78-5FAE456E9D6B}"/>
                  </a:ext>
                </a:extLst>
              </p:cNvPr>
              <p:cNvSpPr/>
              <p:nvPr/>
            </p:nvSpPr>
            <p:spPr>
              <a:xfrm>
                <a:off x="9444371" y="6214626"/>
                <a:ext cx="16390" cy="93093"/>
              </a:xfrm>
              <a:custGeom>
                <a:avLst/>
                <a:gdLst>
                  <a:gd name="connsiteX0" fmla="*/ 66 w 16390"/>
                  <a:gd name="connsiteY0" fmla="*/ 46962 h 93093"/>
                  <a:gd name="connsiteX1" fmla="*/ 66 w 16390"/>
                  <a:gd name="connsiteY1" fmla="*/ 5063 h 93093"/>
                  <a:gd name="connsiteX2" fmla="*/ 4996 w 16390"/>
                  <a:gd name="connsiteY2" fmla="*/ 0 h 93093"/>
                  <a:gd name="connsiteX3" fmla="*/ 13389 w 16390"/>
                  <a:gd name="connsiteY3" fmla="*/ 0 h 93093"/>
                  <a:gd name="connsiteX4" fmla="*/ 16387 w 16390"/>
                  <a:gd name="connsiteY4" fmla="*/ 3131 h 93093"/>
                  <a:gd name="connsiteX5" fmla="*/ 16387 w 16390"/>
                  <a:gd name="connsiteY5" fmla="*/ 6994 h 93093"/>
                  <a:gd name="connsiteX6" fmla="*/ 16387 w 16390"/>
                  <a:gd name="connsiteY6" fmla="*/ 86331 h 93093"/>
                  <a:gd name="connsiteX7" fmla="*/ 16387 w 16390"/>
                  <a:gd name="connsiteY7" fmla="*/ 90195 h 93093"/>
                  <a:gd name="connsiteX8" fmla="*/ 13722 w 16390"/>
                  <a:gd name="connsiteY8" fmla="*/ 92992 h 93093"/>
                  <a:gd name="connsiteX9" fmla="*/ 13056 w 16390"/>
                  <a:gd name="connsiteY9" fmla="*/ 92992 h 93093"/>
                  <a:gd name="connsiteX10" fmla="*/ 0 w 16390"/>
                  <a:gd name="connsiteY10" fmla="*/ 81202 h 93093"/>
                  <a:gd name="connsiteX11" fmla="*/ 0 w 16390"/>
                  <a:gd name="connsiteY11" fmla="*/ 47029 h 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0" h="93093">
                    <a:moveTo>
                      <a:pt x="66" y="46962"/>
                    </a:moveTo>
                    <a:cubicBezTo>
                      <a:pt x="66" y="32974"/>
                      <a:pt x="66" y="19051"/>
                      <a:pt x="66" y="5063"/>
                    </a:cubicBezTo>
                    <a:cubicBezTo>
                      <a:pt x="66" y="133"/>
                      <a:pt x="200" y="67"/>
                      <a:pt x="4996" y="0"/>
                    </a:cubicBezTo>
                    <a:cubicBezTo>
                      <a:pt x="7794" y="0"/>
                      <a:pt x="10592" y="0"/>
                      <a:pt x="13389" y="0"/>
                    </a:cubicBezTo>
                    <a:cubicBezTo>
                      <a:pt x="15588" y="0"/>
                      <a:pt x="16454" y="999"/>
                      <a:pt x="16387" y="3131"/>
                    </a:cubicBezTo>
                    <a:cubicBezTo>
                      <a:pt x="16387" y="4396"/>
                      <a:pt x="16387" y="5729"/>
                      <a:pt x="16387" y="6994"/>
                    </a:cubicBezTo>
                    <a:lnTo>
                      <a:pt x="16387" y="86331"/>
                    </a:lnTo>
                    <a:cubicBezTo>
                      <a:pt x="16387" y="87597"/>
                      <a:pt x="16387" y="88929"/>
                      <a:pt x="16387" y="90195"/>
                    </a:cubicBezTo>
                    <a:cubicBezTo>
                      <a:pt x="16387" y="92060"/>
                      <a:pt x="15654" y="92992"/>
                      <a:pt x="13722" y="92992"/>
                    </a:cubicBezTo>
                    <a:cubicBezTo>
                      <a:pt x="13523" y="92992"/>
                      <a:pt x="13323" y="92992"/>
                      <a:pt x="13056" y="92992"/>
                    </a:cubicBezTo>
                    <a:cubicBezTo>
                      <a:pt x="4350" y="93792"/>
                      <a:pt x="0" y="89861"/>
                      <a:pt x="0" y="81202"/>
                    </a:cubicBezTo>
                    <a:lnTo>
                      <a:pt x="0" y="4702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30">
                <a:extLst>
                  <a:ext uri="{FF2B5EF4-FFF2-40B4-BE49-F238E27FC236}">
                    <a16:creationId xmlns:a16="http://schemas.microsoft.com/office/drawing/2014/main" id="{5EC0FD54-E004-6A82-8ECC-68D69B11C122}"/>
                  </a:ext>
                </a:extLst>
              </p:cNvPr>
              <p:cNvSpPr/>
              <p:nvPr/>
            </p:nvSpPr>
            <p:spPr>
              <a:xfrm>
                <a:off x="9256788" y="6214620"/>
                <a:ext cx="16263" cy="93324"/>
              </a:xfrm>
              <a:custGeom>
                <a:avLst/>
                <a:gdLst>
                  <a:gd name="connsiteX0" fmla="*/ 0 w 16263"/>
                  <a:gd name="connsiteY0" fmla="*/ 46169 h 93324"/>
                  <a:gd name="connsiteX1" fmla="*/ 0 w 16263"/>
                  <a:gd name="connsiteY1" fmla="*/ 4936 h 93324"/>
                  <a:gd name="connsiteX2" fmla="*/ 5062 w 16263"/>
                  <a:gd name="connsiteY2" fmla="*/ 6 h 93324"/>
                  <a:gd name="connsiteX3" fmla="*/ 16254 w 16263"/>
                  <a:gd name="connsiteY3" fmla="*/ 11064 h 93324"/>
                  <a:gd name="connsiteX4" fmla="*/ 16254 w 16263"/>
                  <a:gd name="connsiteY4" fmla="*/ 85138 h 93324"/>
                  <a:gd name="connsiteX5" fmla="*/ 16254 w 16263"/>
                  <a:gd name="connsiteY5" fmla="*/ 89668 h 93324"/>
                  <a:gd name="connsiteX6" fmla="*/ 12790 w 16263"/>
                  <a:gd name="connsiteY6" fmla="*/ 92998 h 93324"/>
                  <a:gd name="connsiteX7" fmla="*/ 0 w 16263"/>
                  <a:gd name="connsiteY7" fmla="*/ 80941 h 93324"/>
                  <a:gd name="connsiteX8" fmla="*/ 0 w 16263"/>
                  <a:gd name="connsiteY8" fmla="*/ 46169 h 9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3" h="93324">
                    <a:moveTo>
                      <a:pt x="0" y="46169"/>
                    </a:moveTo>
                    <a:cubicBezTo>
                      <a:pt x="0" y="32447"/>
                      <a:pt x="0" y="18658"/>
                      <a:pt x="0" y="4936"/>
                    </a:cubicBezTo>
                    <a:cubicBezTo>
                      <a:pt x="0" y="73"/>
                      <a:pt x="133" y="73"/>
                      <a:pt x="5062" y="6"/>
                    </a:cubicBezTo>
                    <a:cubicBezTo>
                      <a:pt x="12523" y="-172"/>
                      <a:pt x="16254" y="3515"/>
                      <a:pt x="16254" y="11064"/>
                    </a:cubicBezTo>
                    <a:lnTo>
                      <a:pt x="16254" y="85138"/>
                    </a:lnTo>
                    <a:cubicBezTo>
                      <a:pt x="16254" y="86604"/>
                      <a:pt x="16187" y="88136"/>
                      <a:pt x="16254" y="89668"/>
                    </a:cubicBezTo>
                    <a:cubicBezTo>
                      <a:pt x="16387" y="92199"/>
                      <a:pt x="15121" y="92865"/>
                      <a:pt x="12790" y="92998"/>
                    </a:cubicBezTo>
                    <a:cubicBezTo>
                      <a:pt x="0" y="93864"/>
                      <a:pt x="0" y="93931"/>
                      <a:pt x="0" y="80941"/>
                    </a:cubicBezTo>
                    <a:lnTo>
                      <a:pt x="0" y="46169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31">
                <a:extLst>
                  <a:ext uri="{FF2B5EF4-FFF2-40B4-BE49-F238E27FC236}">
                    <a16:creationId xmlns:a16="http://schemas.microsoft.com/office/drawing/2014/main" id="{82CF5459-67AB-BD9B-5216-BC5777B72AD8}"/>
                  </a:ext>
                </a:extLst>
              </p:cNvPr>
              <p:cNvSpPr/>
              <p:nvPr/>
            </p:nvSpPr>
            <p:spPr>
              <a:xfrm>
                <a:off x="8832031" y="6372868"/>
                <a:ext cx="16297" cy="16285"/>
              </a:xfrm>
              <a:custGeom>
                <a:avLst/>
                <a:gdLst>
                  <a:gd name="connsiteX0" fmla="*/ 7824 w 16297"/>
                  <a:gd name="connsiteY0" fmla="*/ 16285 h 16285"/>
                  <a:gd name="connsiteX1" fmla="*/ 30 w 16297"/>
                  <a:gd name="connsiteY1" fmla="*/ 8358 h 16285"/>
                  <a:gd name="connsiteX2" fmla="*/ 8090 w 16297"/>
                  <a:gd name="connsiteY2" fmla="*/ 31 h 16285"/>
                  <a:gd name="connsiteX3" fmla="*/ 16217 w 16297"/>
                  <a:gd name="connsiteY3" fmla="*/ 8292 h 16285"/>
                  <a:gd name="connsiteX4" fmla="*/ 7824 w 16297"/>
                  <a:gd name="connsiteY4" fmla="*/ 16219 h 1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" h="16285">
                    <a:moveTo>
                      <a:pt x="7824" y="16285"/>
                    </a:moveTo>
                    <a:cubicBezTo>
                      <a:pt x="-1436" y="16152"/>
                      <a:pt x="163" y="17218"/>
                      <a:pt x="30" y="8358"/>
                    </a:cubicBezTo>
                    <a:cubicBezTo>
                      <a:pt x="-104" y="31"/>
                      <a:pt x="30" y="31"/>
                      <a:pt x="8090" y="31"/>
                    </a:cubicBezTo>
                    <a:cubicBezTo>
                      <a:pt x="17682" y="31"/>
                      <a:pt x="16217" y="-968"/>
                      <a:pt x="16217" y="8292"/>
                    </a:cubicBezTo>
                    <a:cubicBezTo>
                      <a:pt x="16217" y="17551"/>
                      <a:pt x="17616" y="16085"/>
                      <a:pt x="7824" y="1621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20B3BDAD-8998-B429-8856-C51C190EEA92}"/>
                  </a:ext>
                </a:extLst>
              </p:cNvPr>
              <p:cNvSpPr/>
              <p:nvPr/>
            </p:nvSpPr>
            <p:spPr>
              <a:xfrm>
                <a:off x="8804896" y="6372897"/>
                <a:ext cx="16307" cy="16265"/>
              </a:xfrm>
              <a:custGeom>
                <a:avLst/>
                <a:gdLst>
                  <a:gd name="connsiteX0" fmla="*/ 8180 w 16307"/>
                  <a:gd name="connsiteY0" fmla="*/ 2 h 16265"/>
                  <a:gd name="connsiteX1" fmla="*/ 16240 w 16307"/>
                  <a:gd name="connsiteY1" fmla="*/ 8396 h 16265"/>
                  <a:gd name="connsiteX2" fmla="*/ 8380 w 16307"/>
                  <a:gd name="connsiteY2" fmla="*/ 16256 h 16265"/>
                  <a:gd name="connsiteX3" fmla="*/ 53 w 16307"/>
                  <a:gd name="connsiteY3" fmla="*/ 7596 h 16265"/>
                  <a:gd name="connsiteX4" fmla="*/ 8180 w 16307"/>
                  <a:gd name="connsiteY4" fmla="*/ 2 h 1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" h="16265">
                    <a:moveTo>
                      <a:pt x="8180" y="2"/>
                    </a:moveTo>
                    <a:cubicBezTo>
                      <a:pt x="17772" y="136"/>
                      <a:pt x="16173" y="-930"/>
                      <a:pt x="16240" y="8396"/>
                    </a:cubicBezTo>
                    <a:cubicBezTo>
                      <a:pt x="16240" y="17255"/>
                      <a:pt x="17572" y="16189"/>
                      <a:pt x="8380" y="16256"/>
                    </a:cubicBezTo>
                    <a:cubicBezTo>
                      <a:pt x="-14" y="16256"/>
                      <a:pt x="-14" y="16256"/>
                      <a:pt x="53" y="7596"/>
                    </a:cubicBezTo>
                    <a:cubicBezTo>
                      <a:pt x="120" y="-864"/>
                      <a:pt x="-1413" y="69"/>
                      <a:pt x="8180" y="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FC1A252B-A0C4-EC80-6ED2-328AF0F03D89}"/>
                  </a:ext>
                </a:extLst>
              </p:cNvPr>
              <p:cNvSpPr/>
              <p:nvPr/>
            </p:nvSpPr>
            <p:spPr>
              <a:xfrm>
                <a:off x="9479487" y="6374327"/>
                <a:ext cx="16176" cy="16275"/>
              </a:xfrm>
              <a:custGeom>
                <a:avLst/>
                <a:gdLst>
                  <a:gd name="connsiteX0" fmla="*/ 16176 w 16176"/>
                  <a:gd name="connsiteY0" fmla="*/ 8432 h 16275"/>
                  <a:gd name="connsiteX1" fmla="*/ 8316 w 16176"/>
                  <a:gd name="connsiteY1" fmla="*/ 16226 h 16275"/>
                  <a:gd name="connsiteX2" fmla="*/ 56 w 16176"/>
                  <a:gd name="connsiteY2" fmla="*/ 8099 h 16275"/>
                  <a:gd name="connsiteX3" fmla="*/ 8316 w 16176"/>
                  <a:gd name="connsiteY3" fmla="*/ 38 h 16275"/>
                  <a:gd name="connsiteX4" fmla="*/ 16176 w 16176"/>
                  <a:gd name="connsiteY4" fmla="*/ 8432 h 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6" h="16275">
                    <a:moveTo>
                      <a:pt x="16176" y="8432"/>
                    </a:moveTo>
                    <a:cubicBezTo>
                      <a:pt x="15976" y="17091"/>
                      <a:pt x="17575" y="16226"/>
                      <a:pt x="8316" y="16226"/>
                    </a:cubicBezTo>
                    <a:cubicBezTo>
                      <a:pt x="-1077" y="16226"/>
                      <a:pt x="56" y="17425"/>
                      <a:pt x="56" y="8099"/>
                    </a:cubicBezTo>
                    <a:cubicBezTo>
                      <a:pt x="56" y="-1294"/>
                      <a:pt x="-1210" y="105"/>
                      <a:pt x="8316" y="38"/>
                    </a:cubicBezTo>
                    <a:cubicBezTo>
                      <a:pt x="16176" y="-28"/>
                      <a:pt x="16176" y="38"/>
                      <a:pt x="16176" y="843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4">
                <a:extLst>
                  <a:ext uri="{FF2B5EF4-FFF2-40B4-BE49-F238E27FC236}">
                    <a16:creationId xmlns:a16="http://schemas.microsoft.com/office/drawing/2014/main" id="{C7B02A1B-7C00-B9E2-D203-2EB759F02674}"/>
                  </a:ext>
                </a:extLst>
              </p:cNvPr>
              <p:cNvSpPr/>
              <p:nvPr/>
            </p:nvSpPr>
            <p:spPr>
              <a:xfrm>
                <a:off x="9452165" y="6374330"/>
                <a:ext cx="16705" cy="16745"/>
              </a:xfrm>
              <a:custGeom>
                <a:avLst/>
                <a:gdLst>
                  <a:gd name="connsiteX0" fmla="*/ 16054 w 16705"/>
                  <a:gd name="connsiteY0" fmla="*/ 568 h 16745"/>
                  <a:gd name="connsiteX1" fmla="*/ 16254 w 16705"/>
                  <a:gd name="connsiteY1" fmla="*/ 4498 h 16745"/>
                  <a:gd name="connsiteX2" fmla="*/ 15188 w 16705"/>
                  <a:gd name="connsiteY2" fmla="*/ 15490 h 16745"/>
                  <a:gd name="connsiteX3" fmla="*/ 2598 w 16705"/>
                  <a:gd name="connsiteY3" fmla="*/ 16222 h 16745"/>
                  <a:gd name="connsiteX4" fmla="*/ 0 w 16705"/>
                  <a:gd name="connsiteY4" fmla="*/ 13358 h 16745"/>
                  <a:gd name="connsiteX5" fmla="*/ 0 w 16705"/>
                  <a:gd name="connsiteY5" fmla="*/ 3033 h 16745"/>
                  <a:gd name="connsiteX6" fmla="*/ 3064 w 16705"/>
                  <a:gd name="connsiteY6" fmla="*/ 35 h 16745"/>
                  <a:gd name="connsiteX7" fmla="*/ 15987 w 16705"/>
                  <a:gd name="connsiteY7" fmla="*/ 568 h 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" h="16745">
                    <a:moveTo>
                      <a:pt x="16054" y="568"/>
                    </a:moveTo>
                    <a:cubicBezTo>
                      <a:pt x="16121" y="1967"/>
                      <a:pt x="16387" y="3233"/>
                      <a:pt x="16254" y="4498"/>
                    </a:cubicBezTo>
                    <a:cubicBezTo>
                      <a:pt x="15921" y="8295"/>
                      <a:pt x="18052" y="13358"/>
                      <a:pt x="15188" y="15490"/>
                    </a:cubicBezTo>
                    <a:cubicBezTo>
                      <a:pt x="11991" y="17888"/>
                      <a:pt x="6861" y="16089"/>
                      <a:pt x="2598" y="16222"/>
                    </a:cubicBezTo>
                    <a:cubicBezTo>
                      <a:pt x="666" y="16289"/>
                      <a:pt x="0" y="15156"/>
                      <a:pt x="0" y="13358"/>
                    </a:cubicBezTo>
                    <a:cubicBezTo>
                      <a:pt x="0" y="9894"/>
                      <a:pt x="67" y="6497"/>
                      <a:pt x="0" y="3033"/>
                    </a:cubicBezTo>
                    <a:cubicBezTo>
                      <a:pt x="0" y="768"/>
                      <a:pt x="999" y="-98"/>
                      <a:pt x="3064" y="35"/>
                    </a:cubicBezTo>
                    <a:cubicBezTo>
                      <a:pt x="7328" y="235"/>
                      <a:pt x="11657" y="-431"/>
                      <a:pt x="15987" y="56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5">
                <a:extLst>
                  <a:ext uri="{FF2B5EF4-FFF2-40B4-BE49-F238E27FC236}">
                    <a16:creationId xmlns:a16="http://schemas.microsoft.com/office/drawing/2014/main" id="{90C592B5-FA55-1C42-0AAE-D78901C8B63F}"/>
                  </a:ext>
                </a:extLst>
              </p:cNvPr>
              <p:cNvSpPr/>
              <p:nvPr/>
            </p:nvSpPr>
            <p:spPr>
              <a:xfrm>
                <a:off x="9135743" y="6385173"/>
                <a:ext cx="16164" cy="16470"/>
              </a:xfrm>
              <a:custGeom>
                <a:avLst/>
                <a:gdLst>
                  <a:gd name="connsiteX0" fmla="*/ 8 w 16164"/>
                  <a:gd name="connsiteY0" fmla="*/ 8243 h 16470"/>
                  <a:gd name="connsiteX1" fmla="*/ 8202 w 16164"/>
                  <a:gd name="connsiteY1" fmla="*/ 50 h 16470"/>
                  <a:gd name="connsiteX2" fmla="*/ 16129 w 16164"/>
                  <a:gd name="connsiteY2" fmla="*/ 7910 h 16470"/>
                  <a:gd name="connsiteX3" fmla="*/ 7669 w 16164"/>
                  <a:gd name="connsiteY3" fmla="*/ 16436 h 16470"/>
                  <a:gd name="connsiteX4" fmla="*/ 75 w 16164"/>
                  <a:gd name="connsiteY4" fmla="*/ 8243 h 1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4" h="16470">
                    <a:moveTo>
                      <a:pt x="8" y="8243"/>
                    </a:moveTo>
                    <a:cubicBezTo>
                      <a:pt x="75" y="-1149"/>
                      <a:pt x="-991" y="50"/>
                      <a:pt x="8202" y="50"/>
                    </a:cubicBezTo>
                    <a:cubicBezTo>
                      <a:pt x="16862" y="50"/>
                      <a:pt x="16129" y="-1083"/>
                      <a:pt x="16129" y="7910"/>
                    </a:cubicBezTo>
                    <a:cubicBezTo>
                      <a:pt x="16129" y="17769"/>
                      <a:pt x="17195" y="16370"/>
                      <a:pt x="7669" y="16436"/>
                    </a:cubicBezTo>
                    <a:cubicBezTo>
                      <a:pt x="-924" y="16436"/>
                      <a:pt x="142" y="17369"/>
                      <a:pt x="75" y="824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6">
                <a:extLst>
                  <a:ext uri="{FF2B5EF4-FFF2-40B4-BE49-F238E27FC236}">
                    <a16:creationId xmlns:a16="http://schemas.microsoft.com/office/drawing/2014/main" id="{81E6AA8B-4EAC-632E-8CAF-0FAE33E53FAE}"/>
                  </a:ext>
                </a:extLst>
              </p:cNvPr>
              <p:cNvSpPr/>
              <p:nvPr/>
            </p:nvSpPr>
            <p:spPr>
              <a:xfrm>
                <a:off x="9677450" y="6385183"/>
                <a:ext cx="15988" cy="16512"/>
              </a:xfrm>
              <a:custGeom>
                <a:avLst/>
                <a:gdLst>
                  <a:gd name="connsiteX0" fmla="*/ 15922 w 15988"/>
                  <a:gd name="connsiteY0" fmla="*/ 8700 h 16512"/>
                  <a:gd name="connsiteX1" fmla="*/ 7928 w 15988"/>
                  <a:gd name="connsiteY1" fmla="*/ 16427 h 16512"/>
                  <a:gd name="connsiteX2" fmla="*/ 1 w 15988"/>
                  <a:gd name="connsiteY2" fmla="*/ 8700 h 16512"/>
                  <a:gd name="connsiteX3" fmla="*/ 8261 w 15988"/>
                  <a:gd name="connsiteY3" fmla="*/ 40 h 16512"/>
                  <a:gd name="connsiteX4" fmla="*/ 15989 w 15988"/>
                  <a:gd name="connsiteY4" fmla="*/ 8700 h 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" h="16512">
                    <a:moveTo>
                      <a:pt x="15922" y="8700"/>
                    </a:moveTo>
                    <a:cubicBezTo>
                      <a:pt x="15855" y="17559"/>
                      <a:pt x="16788" y="16427"/>
                      <a:pt x="7928" y="16427"/>
                    </a:cubicBezTo>
                    <a:cubicBezTo>
                      <a:pt x="-865" y="16427"/>
                      <a:pt x="68" y="17892"/>
                      <a:pt x="1" y="8700"/>
                    </a:cubicBezTo>
                    <a:cubicBezTo>
                      <a:pt x="1" y="-27"/>
                      <a:pt x="1" y="-27"/>
                      <a:pt x="8261" y="40"/>
                    </a:cubicBezTo>
                    <a:cubicBezTo>
                      <a:pt x="17188" y="40"/>
                      <a:pt x="15789" y="-1092"/>
                      <a:pt x="15989" y="87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7">
                <a:extLst>
                  <a:ext uri="{FF2B5EF4-FFF2-40B4-BE49-F238E27FC236}">
                    <a16:creationId xmlns:a16="http://schemas.microsoft.com/office/drawing/2014/main" id="{4E1A0E6E-2807-FCE6-F770-02BF0ACA92CC}"/>
                  </a:ext>
                </a:extLst>
              </p:cNvPr>
              <p:cNvSpPr/>
              <p:nvPr/>
            </p:nvSpPr>
            <p:spPr>
              <a:xfrm>
                <a:off x="9162827" y="6385170"/>
                <a:ext cx="16102" cy="16513"/>
              </a:xfrm>
              <a:custGeom>
                <a:avLst/>
                <a:gdLst>
                  <a:gd name="connsiteX0" fmla="*/ 8496 w 16102"/>
                  <a:gd name="connsiteY0" fmla="*/ 16440 h 16513"/>
                  <a:gd name="connsiteX1" fmla="*/ 36 w 16102"/>
                  <a:gd name="connsiteY1" fmla="*/ 7847 h 16513"/>
                  <a:gd name="connsiteX2" fmla="*/ 7963 w 16102"/>
                  <a:gd name="connsiteY2" fmla="*/ 53 h 16513"/>
                  <a:gd name="connsiteX3" fmla="*/ 16089 w 16102"/>
                  <a:gd name="connsiteY3" fmla="*/ 8313 h 16513"/>
                  <a:gd name="connsiteX4" fmla="*/ 16089 w 16102"/>
                  <a:gd name="connsiteY4" fmla="*/ 8979 h 16513"/>
                  <a:gd name="connsiteX5" fmla="*/ 8496 w 16102"/>
                  <a:gd name="connsiteY5" fmla="*/ 16507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2" h="16513">
                    <a:moveTo>
                      <a:pt x="8496" y="16440"/>
                    </a:moveTo>
                    <a:cubicBezTo>
                      <a:pt x="-1030" y="16307"/>
                      <a:pt x="36" y="17706"/>
                      <a:pt x="36" y="7847"/>
                    </a:cubicBezTo>
                    <a:cubicBezTo>
                      <a:pt x="36" y="-1146"/>
                      <a:pt x="-697" y="53"/>
                      <a:pt x="7963" y="53"/>
                    </a:cubicBezTo>
                    <a:cubicBezTo>
                      <a:pt x="17155" y="53"/>
                      <a:pt x="16023" y="-1146"/>
                      <a:pt x="16089" y="8313"/>
                    </a:cubicBezTo>
                    <a:lnTo>
                      <a:pt x="16089" y="8979"/>
                    </a:lnTo>
                    <a:cubicBezTo>
                      <a:pt x="16089" y="17439"/>
                      <a:pt x="16756" y="16440"/>
                      <a:pt x="8496" y="1650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8">
                <a:extLst>
                  <a:ext uri="{FF2B5EF4-FFF2-40B4-BE49-F238E27FC236}">
                    <a16:creationId xmlns:a16="http://schemas.microsoft.com/office/drawing/2014/main" id="{DC8C85D2-61FB-E04E-C61F-580E64B0BC78}"/>
                  </a:ext>
                </a:extLst>
              </p:cNvPr>
              <p:cNvSpPr/>
              <p:nvPr/>
            </p:nvSpPr>
            <p:spPr>
              <a:xfrm>
                <a:off x="9491162" y="6213139"/>
                <a:ext cx="16168" cy="16184"/>
              </a:xfrm>
              <a:custGeom>
                <a:avLst/>
                <a:gdLst>
                  <a:gd name="connsiteX0" fmla="*/ 8031 w 16168"/>
                  <a:gd name="connsiteY0" fmla="*/ 22 h 16184"/>
                  <a:gd name="connsiteX1" fmla="*/ 16092 w 16168"/>
                  <a:gd name="connsiteY1" fmla="*/ 8349 h 16184"/>
                  <a:gd name="connsiteX2" fmla="*/ 8165 w 16168"/>
                  <a:gd name="connsiteY2" fmla="*/ 16142 h 16184"/>
                  <a:gd name="connsiteX3" fmla="*/ 38 w 16168"/>
                  <a:gd name="connsiteY3" fmla="*/ 7816 h 16184"/>
                  <a:gd name="connsiteX4" fmla="*/ 8031 w 16168"/>
                  <a:gd name="connsiteY4" fmla="*/ 22 h 1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68" h="16184">
                    <a:moveTo>
                      <a:pt x="8031" y="22"/>
                    </a:moveTo>
                    <a:cubicBezTo>
                      <a:pt x="17291" y="155"/>
                      <a:pt x="16158" y="-1110"/>
                      <a:pt x="16092" y="8349"/>
                    </a:cubicBezTo>
                    <a:cubicBezTo>
                      <a:pt x="16092" y="16809"/>
                      <a:pt x="17490" y="16209"/>
                      <a:pt x="8165" y="16142"/>
                    </a:cubicBezTo>
                    <a:cubicBezTo>
                      <a:pt x="-1028" y="16142"/>
                      <a:pt x="38" y="17275"/>
                      <a:pt x="38" y="7816"/>
                    </a:cubicBezTo>
                    <a:cubicBezTo>
                      <a:pt x="38" y="-1377"/>
                      <a:pt x="-628" y="155"/>
                      <a:pt x="8031" y="2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9">
                <a:extLst>
                  <a:ext uri="{FF2B5EF4-FFF2-40B4-BE49-F238E27FC236}">
                    <a16:creationId xmlns:a16="http://schemas.microsoft.com/office/drawing/2014/main" id="{7A3C3156-1941-00F8-4881-9014E188346D}"/>
                  </a:ext>
                </a:extLst>
              </p:cNvPr>
              <p:cNvSpPr/>
              <p:nvPr/>
            </p:nvSpPr>
            <p:spPr>
              <a:xfrm>
                <a:off x="9328729" y="6208085"/>
                <a:ext cx="15998" cy="16288"/>
              </a:xfrm>
              <a:custGeom>
                <a:avLst/>
                <a:gdLst>
                  <a:gd name="connsiteX0" fmla="*/ 7928 w 15998"/>
                  <a:gd name="connsiteY0" fmla="*/ 16267 h 16288"/>
                  <a:gd name="connsiteX1" fmla="*/ 1 w 15998"/>
                  <a:gd name="connsiteY1" fmla="*/ 8406 h 16288"/>
                  <a:gd name="connsiteX2" fmla="*/ 8595 w 15998"/>
                  <a:gd name="connsiteY2" fmla="*/ 13 h 16288"/>
                  <a:gd name="connsiteX3" fmla="*/ 12458 w 15998"/>
                  <a:gd name="connsiteY3" fmla="*/ 13 h 16288"/>
                  <a:gd name="connsiteX4" fmla="*/ 15989 w 15998"/>
                  <a:gd name="connsiteY4" fmla="*/ 3277 h 16288"/>
                  <a:gd name="connsiteX5" fmla="*/ 15989 w 15998"/>
                  <a:gd name="connsiteY5" fmla="*/ 8473 h 16288"/>
                  <a:gd name="connsiteX6" fmla="*/ 7995 w 15998"/>
                  <a:gd name="connsiteY6" fmla="*/ 16267 h 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" h="16288">
                    <a:moveTo>
                      <a:pt x="7928" y="16267"/>
                    </a:moveTo>
                    <a:cubicBezTo>
                      <a:pt x="-865" y="16134"/>
                      <a:pt x="68" y="17666"/>
                      <a:pt x="1" y="8406"/>
                    </a:cubicBezTo>
                    <a:cubicBezTo>
                      <a:pt x="1" y="-53"/>
                      <a:pt x="1" y="-53"/>
                      <a:pt x="8595" y="13"/>
                    </a:cubicBezTo>
                    <a:cubicBezTo>
                      <a:pt x="9860" y="13"/>
                      <a:pt x="11192" y="13"/>
                      <a:pt x="12458" y="13"/>
                    </a:cubicBezTo>
                    <a:cubicBezTo>
                      <a:pt x="14856" y="-120"/>
                      <a:pt x="16122" y="746"/>
                      <a:pt x="15989" y="3277"/>
                    </a:cubicBezTo>
                    <a:cubicBezTo>
                      <a:pt x="15922" y="5009"/>
                      <a:pt x="15989" y="6741"/>
                      <a:pt x="15989" y="8473"/>
                    </a:cubicBezTo>
                    <a:cubicBezTo>
                      <a:pt x="15922" y="17199"/>
                      <a:pt x="16988" y="16200"/>
                      <a:pt x="7995" y="162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0">
                <a:extLst>
                  <a:ext uri="{FF2B5EF4-FFF2-40B4-BE49-F238E27FC236}">
                    <a16:creationId xmlns:a16="http://schemas.microsoft.com/office/drawing/2014/main" id="{7A2EB1D6-4985-E7A0-572E-4300191C0D7B}"/>
                  </a:ext>
                </a:extLst>
              </p:cNvPr>
              <p:cNvSpPr/>
              <p:nvPr/>
            </p:nvSpPr>
            <p:spPr>
              <a:xfrm>
                <a:off x="8831394" y="6200464"/>
                <a:ext cx="16044" cy="16517"/>
              </a:xfrm>
              <a:custGeom>
                <a:avLst/>
                <a:gdLst>
                  <a:gd name="connsiteX0" fmla="*/ 0 w 16044"/>
                  <a:gd name="connsiteY0" fmla="*/ 7967 h 16517"/>
                  <a:gd name="connsiteX1" fmla="*/ 7860 w 16044"/>
                  <a:gd name="connsiteY1" fmla="*/ 40 h 16517"/>
                  <a:gd name="connsiteX2" fmla="*/ 15987 w 16044"/>
                  <a:gd name="connsiteY2" fmla="*/ 8300 h 16517"/>
                  <a:gd name="connsiteX3" fmla="*/ 7860 w 16044"/>
                  <a:gd name="connsiteY3" fmla="*/ 16493 h 16517"/>
                  <a:gd name="connsiteX4" fmla="*/ 67 w 16044"/>
                  <a:gd name="connsiteY4" fmla="*/ 7967 h 1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4" h="16517">
                    <a:moveTo>
                      <a:pt x="0" y="7967"/>
                    </a:moveTo>
                    <a:cubicBezTo>
                      <a:pt x="67" y="-1292"/>
                      <a:pt x="-733" y="106"/>
                      <a:pt x="7860" y="40"/>
                    </a:cubicBezTo>
                    <a:cubicBezTo>
                      <a:pt x="17120" y="40"/>
                      <a:pt x="15987" y="-1026"/>
                      <a:pt x="15987" y="8300"/>
                    </a:cubicBezTo>
                    <a:cubicBezTo>
                      <a:pt x="15987" y="17692"/>
                      <a:pt x="17253" y="16427"/>
                      <a:pt x="7860" y="16493"/>
                    </a:cubicBezTo>
                    <a:cubicBezTo>
                      <a:pt x="67" y="16560"/>
                      <a:pt x="67" y="16493"/>
                      <a:pt x="67" y="7967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1">
                <a:extLst>
                  <a:ext uri="{FF2B5EF4-FFF2-40B4-BE49-F238E27FC236}">
                    <a16:creationId xmlns:a16="http://schemas.microsoft.com/office/drawing/2014/main" id="{4749A2D1-5E63-CEED-57C0-AD5618A90E5B}"/>
                  </a:ext>
                </a:extLst>
              </p:cNvPr>
              <p:cNvSpPr/>
              <p:nvPr/>
            </p:nvSpPr>
            <p:spPr>
              <a:xfrm>
                <a:off x="8804274" y="6200549"/>
                <a:ext cx="16062" cy="16496"/>
              </a:xfrm>
              <a:custGeom>
                <a:avLst/>
                <a:gdLst>
                  <a:gd name="connsiteX0" fmla="*/ 15996 w 16062"/>
                  <a:gd name="connsiteY0" fmla="*/ 8614 h 16496"/>
                  <a:gd name="connsiteX1" fmla="*/ 8069 w 16062"/>
                  <a:gd name="connsiteY1" fmla="*/ 16408 h 16496"/>
                  <a:gd name="connsiteX2" fmla="*/ 9 w 16062"/>
                  <a:gd name="connsiteY2" fmla="*/ 8215 h 16496"/>
                  <a:gd name="connsiteX3" fmla="*/ 9 w 16062"/>
                  <a:gd name="connsiteY3" fmla="*/ 6949 h 16496"/>
                  <a:gd name="connsiteX4" fmla="*/ 6937 w 16062"/>
                  <a:gd name="connsiteY4" fmla="*/ 21 h 16496"/>
                  <a:gd name="connsiteX5" fmla="*/ 7603 w 16062"/>
                  <a:gd name="connsiteY5" fmla="*/ 21 h 16496"/>
                  <a:gd name="connsiteX6" fmla="*/ 16063 w 16062"/>
                  <a:gd name="connsiteY6" fmla="*/ 8681 h 1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2" h="16496">
                    <a:moveTo>
                      <a:pt x="15996" y="8614"/>
                    </a:moveTo>
                    <a:cubicBezTo>
                      <a:pt x="15863" y="17474"/>
                      <a:pt x="17062" y="16475"/>
                      <a:pt x="8069" y="16408"/>
                    </a:cubicBezTo>
                    <a:cubicBezTo>
                      <a:pt x="-990" y="16408"/>
                      <a:pt x="76" y="17940"/>
                      <a:pt x="9" y="8215"/>
                    </a:cubicBezTo>
                    <a:cubicBezTo>
                      <a:pt x="9" y="7815"/>
                      <a:pt x="9" y="7349"/>
                      <a:pt x="9" y="6949"/>
                    </a:cubicBezTo>
                    <a:cubicBezTo>
                      <a:pt x="9" y="-1044"/>
                      <a:pt x="-191" y="88"/>
                      <a:pt x="6937" y="21"/>
                    </a:cubicBezTo>
                    <a:lnTo>
                      <a:pt x="7603" y="21"/>
                    </a:lnTo>
                    <a:cubicBezTo>
                      <a:pt x="17328" y="155"/>
                      <a:pt x="15863" y="-1111"/>
                      <a:pt x="16063" y="868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2">
                <a:extLst>
                  <a:ext uri="{FF2B5EF4-FFF2-40B4-BE49-F238E27FC236}">
                    <a16:creationId xmlns:a16="http://schemas.microsoft.com/office/drawing/2014/main" id="{E367F534-639E-CF79-7EED-ADDA9F314AE5}"/>
                  </a:ext>
                </a:extLst>
              </p:cNvPr>
              <p:cNvSpPr/>
              <p:nvPr/>
            </p:nvSpPr>
            <p:spPr>
              <a:xfrm>
                <a:off x="8897046" y="6494456"/>
                <a:ext cx="16329" cy="16858"/>
              </a:xfrm>
              <a:custGeom>
                <a:avLst/>
                <a:gdLst>
                  <a:gd name="connsiteX0" fmla="*/ 429 w 16329"/>
                  <a:gd name="connsiteY0" fmla="*/ 16400 h 16858"/>
                  <a:gd name="connsiteX1" fmla="*/ 429 w 16329"/>
                  <a:gd name="connsiteY1" fmla="*/ 11471 h 16858"/>
                  <a:gd name="connsiteX2" fmla="*/ 1428 w 16329"/>
                  <a:gd name="connsiteY2" fmla="*/ 1146 h 16858"/>
                  <a:gd name="connsiteX3" fmla="*/ 13952 w 16329"/>
                  <a:gd name="connsiteY3" fmla="*/ 480 h 16858"/>
                  <a:gd name="connsiteX4" fmla="*/ 16283 w 16329"/>
                  <a:gd name="connsiteY4" fmla="*/ 2878 h 16858"/>
                  <a:gd name="connsiteX5" fmla="*/ 16283 w 16329"/>
                  <a:gd name="connsiteY5" fmla="*/ 4143 h 16858"/>
                  <a:gd name="connsiteX6" fmla="*/ 429 w 16329"/>
                  <a:gd name="connsiteY6" fmla="*/ 16400 h 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9" h="16858">
                    <a:moveTo>
                      <a:pt x="429" y="16400"/>
                    </a:moveTo>
                    <a:cubicBezTo>
                      <a:pt x="429" y="14402"/>
                      <a:pt x="296" y="12936"/>
                      <a:pt x="429" y="11471"/>
                    </a:cubicBezTo>
                    <a:cubicBezTo>
                      <a:pt x="696" y="7940"/>
                      <a:pt x="-1236" y="2944"/>
                      <a:pt x="1428" y="1146"/>
                    </a:cubicBezTo>
                    <a:cubicBezTo>
                      <a:pt x="4692" y="-1052"/>
                      <a:pt x="9688" y="613"/>
                      <a:pt x="13952" y="480"/>
                    </a:cubicBezTo>
                    <a:cubicBezTo>
                      <a:pt x="15550" y="480"/>
                      <a:pt x="16217" y="1346"/>
                      <a:pt x="16283" y="2878"/>
                    </a:cubicBezTo>
                    <a:cubicBezTo>
                      <a:pt x="16283" y="3277"/>
                      <a:pt x="16283" y="3744"/>
                      <a:pt x="16283" y="4143"/>
                    </a:cubicBezTo>
                    <a:cubicBezTo>
                      <a:pt x="15684" y="18798"/>
                      <a:pt x="20147" y="17133"/>
                      <a:pt x="429" y="1640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3">
                <a:extLst>
                  <a:ext uri="{FF2B5EF4-FFF2-40B4-BE49-F238E27FC236}">
                    <a16:creationId xmlns:a16="http://schemas.microsoft.com/office/drawing/2014/main" id="{006DD59E-B102-87DD-CF56-0593BB80FC1D}"/>
                  </a:ext>
                </a:extLst>
              </p:cNvPr>
              <p:cNvSpPr/>
              <p:nvPr/>
            </p:nvSpPr>
            <p:spPr>
              <a:xfrm>
                <a:off x="9356073" y="6208098"/>
                <a:ext cx="15755" cy="16256"/>
              </a:xfrm>
              <a:custGeom>
                <a:avLst/>
                <a:gdLst>
                  <a:gd name="connsiteX0" fmla="*/ 501 w 15755"/>
                  <a:gd name="connsiteY0" fmla="*/ 0 h 16256"/>
                  <a:gd name="connsiteX1" fmla="*/ 12692 w 15755"/>
                  <a:gd name="connsiteY1" fmla="*/ 0 h 16256"/>
                  <a:gd name="connsiteX2" fmla="*/ 15756 w 15755"/>
                  <a:gd name="connsiteY2" fmla="*/ 3064 h 16256"/>
                  <a:gd name="connsiteX3" fmla="*/ 15756 w 15755"/>
                  <a:gd name="connsiteY3" fmla="*/ 13323 h 16256"/>
                  <a:gd name="connsiteX4" fmla="*/ 12558 w 15755"/>
                  <a:gd name="connsiteY4" fmla="*/ 16254 h 16256"/>
                  <a:gd name="connsiteX5" fmla="*/ 2966 w 15755"/>
                  <a:gd name="connsiteY5" fmla="*/ 16254 h 16256"/>
                  <a:gd name="connsiteX6" fmla="*/ 35 w 15755"/>
                  <a:gd name="connsiteY6" fmla="*/ 13123 h 16256"/>
                  <a:gd name="connsiteX7" fmla="*/ 568 w 15755"/>
                  <a:gd name="connsiteY7" fmla="*/ 0 h 1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55" h="16256">
                    <a:moveTo>
                      <a:pt x="501" y="0"/>
                    </a:moveTo>
                    <a:cubicBezTo>
                      <a:pt x="4632" y="0"/>
                      <a:pt x="8628" y="0"/>
                      <a:pt x="12692" y="0"/>
                    </a:cubicBezTo>
                    <a:cubicBezTo>
                      <a:pt x="14890" y="0"/>
                      <a:pt x="15756" y="933"/>
                      <a:pt x="15756" y="3064"/>
                    </a:cubicBezTo>
                    <a:cubicBezTo>
                      <a:pt x="15756" y="6461"/>
                      <a:pt x="15756" y="9925"/>
                      <a:pt x="15756" y="13323"/>
                    </a:cubicBezTo>
                    <a:cubicBezTo>
                      <a:pt x="15756" y="15588"/>
                      <a:pt x="14624" y="16254"/>
                      <a:pt x="12558" y="16254"/>
                    </a:cubicBezTo>
                    <a:cubicBezTo>
                      <a:pt x="9361" y="16254"/>
                      <a:pt x="6164" y="16187"/>
                      <a:pt x="2966" y="16254"/>
                    </a:cubicBezTo>
                    <a:cubicBezTo>
                      <a:pt x="701" y="16320"/>
                      <a:pt x="-98" y="15254"/>
                      <a:pt x="35" y="13123"/>
                    </a:cubicBezTo>
                    <a:cubicBezTo>
                      <a:pt x="235" y="8860"/>
                      <a:pt x="-431" y="4596"/>
                      <a:pt x="568" y="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4">
                <a:extLst>
                  <a:ext uri="{FF2B5EF4-FFF2-40B4-BE49-F238E27FC236}">
                    <a16:creationId xmlns:a16="http://schemas.microsoft.com/office/drawing/2014/main" id="{7292CCCD-1396-A302-DFA1-DBF28EE13C69}"/>
                  </a:ext>
                </a:extLst>
              </p:cNvPr>
              <p:cNvSpPr/>
              <p:nvPr/>
            </p:nvSpPr>
            <p:spPr>
              <a:xfrm>
                <a:off x="8870363" y="6494869"/>
                <a:ext cx="15920" cy="16386"/>
              </a:xfrm>
              <a:custGeom>
                <a:avLst/>
                <a:gdLst>
                  <a:gd name="connsiteX0" fmla="*/ 7727 w 15920"/>
                  <a:gd name="connsiteY0" fmla="*/ 16387 h 16386"/>
                  <a:gd name="connsiteX1" fmla="*/ 0 w 15920"/>
                  <a:gd name="connsiteY1" fmla="*/ 8460 h 16386"/>
                  <a:gd name="connsiteX2" fmla="*/ 8393 w 15920"/>
                  <a:gd name="connsiteY2" fmla="*/ 0 h 16386"/>
                  <a:gd name="connsiteX3" fmla="*/ 10325 w 15920"/>
                  <a:gd name="connsiteY3" fmla="*/ 0 h 16386"/>
                  <a:gd name="connsiteX4" fmla="*/ 15921 w 15920"/>
                  <a:gd name="connsiteY4" fmla="*/ 5596 h 16386"/>
                  <a:gd name="connsiteX5" fmla="*/ 15921 w 15920"/>
                  <a:gd name="connsiteY5" fmla="*/ 8127 h 16386"/>
                  <a:gd name="connsiteX6" fmla="*/ 7794 w 15920"/>
                  <a:gd name="connsiteY6" fmla="*/ 16320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0" h="16386">
                    <a:moveTo>
                      <a:pt x="7727" y="16387"/>
                    </a:moveTo>
                    <a:cubicBezTo>
                      <a:pt x="2578" y="16387"/>
                      <a:pt x="0" y="13744"/>
                      <a:pt x="0" y="8460"/>
                    </a:cubicBezTo>
                    <a:cubicBezTo>
                      <a:pt x="0" y="3175"/>
                      <a:pt x="2798" y="355"/>
                      <a:pt x="8393" y="0"/>
                    </a:cubicBezTo>
                    <a:cubicBezTo>
                      <a:pt x="9059" y="0"/>
                      <a:pt x="9659" y="0"/>
                      <a:pt x="10325" y="0"/>
                    </a:cubicBezTo>
                    <a:cubicBezTo>
                      <a:pt x="14009" y="0"/>
                      <a:pt x="15874" y="1865"/>
                      <a:pt x="15921" y="5596"/>
                    </a:cubicBezTo>
                    <a:cubicBezTo>
                      <a:pt x="15921" y="6462"/>
                      <a:pt x="15921" y="7328"/>
                      <a:pt x="15921" y="8127"/>
                    </a:cubicBezTo>
                    <a:cubicBezTo>
                      <a:pt x="15787" y="17386"/>
                      <a:pt x="16986" y="16187"/>
                      <a:pt x="7794" y="1632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5">
                <a:extLst>
                  <a:ext uri="{FF2B5EF4-FFF2-40B4-BE49-F238E27FC236}">
                    <a16:creationId xmlns:a16="http://schemas.microsoft.com/office/drawing/2014/main" id="{CB3BE2F9-2242-8A83-F8B7-4932A5831434}"/>
                  </a:ext>
                </a:extLst>
              </p:cNvPr>
              <p:cNvSpPr/>
              <p:nvPr/>
            </p:nvSpPr>
            <p:spPr>
              <a:xfrm>
                <a:off x="9919324" y="6494933"/>
                <a:ext cx="15769" cy="16405"/>
              </a:xfrm>
              <a:custGeom>
                <a:avLst/>
                <a:gdLst>
                  <a:gd name="connsiteX0" fmla="*/ 0 w 15769"/>
                  <a:gd name="connsiteY0" fmla="*/ 8462 h 16405"/>
                  <a:gd name="connsiteX1" fmla="*/ 8527 w 15769"/>
                  <a:gd name="connsiteY1" fmla="*/ 69 h 16405"/>
                  <a:gd name="connsiteX2" fmla="*/ 15721 w 15769"/>
                  <a:gd name="connsiteY2" fmla="*/ 7263 h 16405"/>
                  <a:gd name="connsiteX3" fmla="*/ 6528 w 15769"/>
                  <a:gd name="connsiteY3" fmla="*/ 16389 h 16405"/>
                  <a:gd name="connsiteX4" fmla="*/ 4596 w 15769"/>
                  <a:gd name="connsiteY4" fmla="*/ 16389 h 16405"/>
                  <a:gd name="connsiteX5" fmla="*/ 0 w 15769"/>
                  <a:gd name="connsiteY5" fmla="*/ 11660 h 16405"/>
                  <a:gd name="connsiteX6" fmla="*/ 0 w 15769"/>
                  <a:gd name="connsiteY6" fmla="*/ 8462 h 1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69" h="16405">
                    <a:moveTo>
                      <a:pt x="0" y="8462"/>
                    </a:moveTo>
                    <a:cubicBezTo>
                      <a:pt x="133" y="-1330"/>
                      <a:pt x="-1199" y="69"/>
                      <a:pt x="8527" y="69"/>
                    </a:cubicBezTo>
                    <a:cubicBezTo>
                      <a:pt x="16454" y="69"/>
                      <a:pt x="15787" y="-797"/>
                      <a:pt x="15721" y="7263"/>
                    </a:cubicBezTo>
                    <a:cubicBezTo>
                      <a:pt x="15654" y="17855"/>
                      <a:pt x="17253" y="16256"/>
                      <a:pt x="6528" y="16389"/>
                    </a:cubicBezTo>
                    <a:cubicBezTo>
                      <a:pt x="5862" y="16389"/>
                      <a:pt x="5263" y="16389"/>
                      <a:pt x="4596" y="16389"/>
                    </a:cubicBezTo>
                    <a:cubicBezTo>
                      <a:pt x="1619" y="16301"/>
                      <a:pt x="87" y="14724"/>
                      <a:pt x="0" y="11660"/>
                    </a:cubicBezTo>
                    <a:cubicBezTo>
                      <a:pt x="0" y="10594"/>
                      <a:pt x="0" y="9528"/>
                      <a:pt x="0" y="8462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6">
                <a:extLst>
                  <a:ext uri="{FF2B5EF4-FFF2-40B4-BE49-F238E27FC236}">
                    <a16:creationId xmlns:a16="http://schemas.microsoft.com/office/drawing/2014/main" id="{3AAA0823-D555-ABD1-BC97-86832F069790}"/>
                  </a:ext>
                </a:extLst>
              </p:cNvPr>
              <p:cNvSpPr/>
              <p:nvPr/>
            </p:nvSpPr>
            <p:spPr>
              <a:xfrm>
                <a:off x="9149586" y="6362720"/>
                <a:ext cx="15756" cy="16199"/>
              </a:xfrm>
              <a:custGeom>
                <a:avLst/>
                <a:gdLst>
                  <a:gd name="connsiteX0" fmla="*/ 15741 w 15756"/>
                  <a:gd name="connsiteY0" fmla="*/ 8448 h 16199"/>
                  <a:gd name="connsiteX1" fmla="*/ 7881 w 15756"/>
                  <a:gd name="connsiteY1" fmla="*/ 16175 h 16199"/>
                  <a:gd name="connsiteX2" fmla="*/ 87 w 15756"/>
                  <a:gd name="connsiteY2" fmla="*/ 8381 h 16199"/>
                  <a:gd name="connsiteX3" fmla="*/ 7948 w 15756"/>
                  <a:gd name="connsiteY3" fmla="*/ 55 h 16199"/>
                  <a:gd name="connsiteX4" fmla="*/ 15741 w 15756"/>
                  <a:gd name="connsiteY4" fmla="*/ 8448 h 1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6" h="16199">
                    <a:moveTo>
                      <a:pt x="15741" y="8448"/>
                    </a:moveTo>
                    <a:cubicBezTo>
                      <a:pt x="15608" y="17307"/>
                      <a:pt x="16874" y="16108"/>
                      <a:pt x="7881" y="16175"/>
                    </a:cubicBezTo>
                    <a:cubicBezTo>
                      <a:pt x="-1178" y="16175"/>
                      <a:pt x="21" y="17041"/>
                      <a:pt x="87" y="8381"/>
                    </a:cubicBezTo>
                    <a:cubicBezTo>
                      <a:pt x="87" y="-1078"/>
                      <a:pt x="-1312" y="55"/>
                      <a:pt x="7948" y="55"/>
                    </a:cubicBezTo>
                    <a:cubicBezTo>
                      <a:pt x="17074" y="55"/>
                      <a:pt x="15608" y="-1211"/>
                      <a:pt x="15741" y="8448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7">
                <a:extLst>
                  <a:ext uri="{FF2B5EF4-FFF2-40B4-BE49-F238E27FC236}">
                    <a16:creationId xmlns:a16="http://schemas.microsoft.com/office/drawing/2014/main" id="{FDBC181E-11E7-5C96-F9EC-A79F607E148A}"/>
                  </a:ext>
                </a:extLst>
              </p:cNvPr>
              <p:cNvSpPr/>
              <p:nvPr/>
            </p:nvSpPr>
            <p:spPr>
              <a:xfrm>
                <a:off x="9358684" y="6372934"/>
                <a:ext cx="15817" cy="16189"/>
              </a:xfrm>
              <a:custGeom>
                <a:avLst/>
                <a:gdLst>
                  <a:gd name="connsiteX0" fmla="*/ 15809 w 15817"/>
                  <a:gd name="connsiteY0" fmla="*/ 8093 h 16189"/>
                  <a:gd name="connsiteX1" fmla="*/ 7616 w 15817"/>
                  <a:gd name="connsiteY1" fmla="*/ 16153 h 16189"/>
                  <a:gd name="connsiteX2" fmla="*/ 89 w 15817"/>
                  <a:gd name="connsiteY2" fmla="*/ 8759 h 16189"/>
                  <a:gd name="connsiteX3" fmla="*/ 8882 w 15817"/>
                  <a:gd name="connsiteY3" fmla="*/ 33 h 16189"/>
                  <a:gd name="connsiteX4" fmla="*/ 15809 w 15817"/>
                  <a:gd name="connsiteY4" fmla="*/ 8093 h 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7" h="16189">
                    <a:moveTo>
                      <a:pt x="15809" y="8093"/>
                    </a:moveTo>
                    <a:cubicBezTo>
                      <a:pt x="15609" y="17352"/>
                      <a:pt x="17142" y="16086"/>
                      <a:pt x="7616" y="16153"/>
                    </a:cubicBezTo>
                    <a:cubicBezTo>
                      <a:pt x="-1044" y="16153"/>
                      <a:pt x="22" y="17152"/>
                      <a:pt x="89" y="8759"/>
                    </a:cubicBezTo>
                    <a:cubicBezTo>
                      <a:pt x="89" y="-1300"/>
                      <a:pt x="-1510" y="99"/>
                      <a:pt x="8882" y="33"/>
                    </a:cubicBezTo>
                    <a:cubicBezTo>
                      <a:pt x="17008" y="33"/>
                      <a:pt x="15676" y="-700"/>
                      <a:pt x="15809" y="8093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8">
                <a:extLst>
                  <a:ext uri="{FF2B5EF4-FFF2-40B4-BE49-F238E27FC236}">
                    <a16:creationId xmlns:a16="http://schemas.microsoft.com/office/drawing/2014/main" id="{EEF12367-1CCF-96B8-B8B4-FF435CD60894}"/>
                  </a:ext>
                </a:extLst>
              </p:cNvPr>
              <p:cNvSpPr/>
              <p:nvPr/>
            </p:nvSpPr>
            <p:spPr>
              <a:xfrm>
                <a:off x="9385723" y="6372988"/>
                <a:ext cx="15884" cy="16113"/>
              </a:xfrm>
              <a:custGeom>
                <a:avLst/>
                <a:gdLst>
                  <a:gd name="connsiteX0" fmla="*/ 15882 w 15884"/>
                  <a:gd name="connsiteY0" fmla="*/ 8172 h 16113"/>
                  <a:gd name="connsiteX1" fmla="*/ 8155 w 15884"/>
                  <a:gd name="connsiteY1" fmla="*/ 16099 h 16113"/>
                  <a:gd name="connsiteX2" fmla="*/ 28 w 15884"/>
                  <a:gd name="connsiteY2" fmla="*/ 7972 h 16113"/>
                  <a:gd name="connsiteX3" fmla="*/ 7689 w 15884"/>
                  <a:gd name="connsiteY3" fmla="*/ 45 h 16113"/>
                  <a:gd name="connsiteX4" fmla="*/ 15816 w 15884"/>
                  <a:gd name="connsiteY4" fmla="*/ 8239 h 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4" h="16113">
                    <a:moveTo>
                      <a:pt x="15882" y="8172"/>
                    </a:moveTo>
                    <a:cubicBezTo>
                      <a:pt x="15749" y="17165"/>
                      <a:pt x="17081" y="16032"/>
                      <a:pt x="8155" y="16099"/>
                    </a:cubicBezTo>
                    <a:cubicBezTo>
                      <a:pt x="28" y="16099"/>
                      <a:pt x="-38" y="16099"/>
                      <a:pt x="28" y="7972"/>
                    </a:cubicBezTo>
                    <a:cubicBezTo>
                      <a:pt x="95" y="-1087"/>
                      <a:pt x="-1171" y="45"/>
                      <a:pt x="7689" y="45"/>
                    </a:cubicBezTo>
                    <a:cubicBezTo>
                      <a:pt x="17148" y="45"/>
                      <a:pt x="15682" y="-1087"/>
                      <a:pt x="15816" y="8239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">
                <a:extLst>
                  <a:ext uri="{FF2B5EF4-FFF2-40B4-BE49-F238E27FC236}">
                    <a16:creationId xmlns:a16="http://schemas.microsoft.com/office/drawing/2014/main" id="{6BC7B6E9-E4E8-DF1F-C437-ACF2AD5627E4}"/>
                  </a:ext>
                </a:extLst>
              </p:cNvPr>
              <p:cNvSpPr/>
              <p:nvPr/>
            </p:nvSpPr>
            <p:spPr>
              <a:xfrm>
                <a:off x="8990597" y="6384976"/>
                <a:ext cx="15788" cy="15944"/>
              </a:xfrm>
              <a:custGeom>
                <a:avLst/>
                <a:gdLst>
                  <a:gd name="connsiteX0" fmla="*/ 3 w 15788"/>
                  <a:gd name="connsiteY0" fmla="*/ 7841 h 15944"/>
                  <a:gd name="connsiteX1" fmla="*/ 7864 w 15788"/>
                  <a:gd name="connsiteY1" fmla="*/ 47 h 15944"/>
                  <a:gd name="connsiteX2" fmla="*/ 15724 w 15788"/>
                  <a:gd name="connsiteY2" fmla="*/ 7774 h 15944"/>
                  <a:gd name="connsiteX3" fmla="*/ 7597 w 15788"/>
                  <a:gd name="connsiteY3" fmla="*/ 15901 h 15944"/>
                  <a:gd name="connsiteX4" fmla="*/ 3 w 15788"/>
                  <a:gd name="connsiteY4" fmla="*/ 7841 h 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" h="15944">
                    <a:moveTo>
                      <a:pt x="3" y="7841"/>
                    </a:moveTo>
                    <a:cubicBezTo>
                      <a:pt x="137" y="-1085"/>
                      <a:pt x="-996" y="47"/>
                      <a:pt x="7864" y="47"/>
                    </a:cubicBezTo>
                    <a:cubicBezTo>
                      <a:pt x="16723" y="47"/>
                      <a:pt x="15791" y="-1085"/>
                      <a:pt x="15724" y="7774"/>
                    </a:cubicBezTo>
                    <a:cubicBezTo>
                      <a:pt x="15724" y="17033"/>
                      <a:pt x="17056" y="15901"/>
                      <a:pt x="7597" y="15901"/>
                    </a:cubicBezTo>
                    <a:cubicBezTo>
                      <a:pt x="-1196" y="15901"/>
                      <a:pt x="137" y="16834"/>
                      <a:pt x="3" y="7841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50">
                <a:extLst>
                  <a:ext uri="{FF2B5EF4-FFF2-40B4-BE49-F238E27FC236}">
                    <a16:creationId xmlns:a16="http://schemas.microsoft.com/office/drawing/2014/main" id="{AC31A581-A491-DBBB-2099-C02EC957F3ED}"/>
                  </a:ext>
                </a:extLst>
              </p:cNvPr>
              <p:cNvSpPr/>
              <p:nvPr/>
            </p:nvSpPr>
            <p:spPr>
              <a:xfrm>
                <a:off x="8963369" y="6384911"/>
                <a:ext cx="15774" cy="15967"/>
              </a:xfrm>
              <a:custGeom>
                <a:avLst/>
                <a:gdLst>
                  <a:gd name="connsiteX0" fmla="*/ 7847 w 15774"/>
                  <a:gd name="connsiteY0" fmla="*/ 15966 h 15967"/>
                  <a:gd name="connsiteX1" fmla="*/ 53 w 15774"/>
                  <a:gd name="connsiteY1" fmla="*/ 8172 h 15967"/>
                  <a:gd name="connsiteX2" fmla="*/ 8180 w 15774"/>
                  <a:gd name="connsiteY2" fmla="*/ 45 h 15967"/>
                  <a:gd name="connsiteX3" fmla="*/ 15774 w 15774"/>
                  <a:gd name="connsiteY3" fmla="*/ 7506 h 15967"/>
                  <a:gd name="connsiteX4" fmla="*/ 15774 w 15774"/>
                  <a:gd name="connsiteY4" fmla="*/ 8172 h 15967"/>
                  <a:gd name="connsiteX5" fmla="*/ 7847 w 15774"/>
                  <a:gd name="connsiteY5" fmla="*/ 15966 h 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4" h="15967">
                    <a:moveTo>
                      <a:pt x="7847" y="15966"/>
                    </a:moveTo>
                    <a:cubicBezTo>
                      <a:pt x="-1146" y="15833"/>
                      <a:pt x="53" y="17032"/>
                      <a:pt x="53" y="8172"/>
                    </a:cubicBezTo>
                    <a:cubicBezTo>
                      <a:pt x="53" y="-1354"/>
                      <a:pt x="-1079" y="112"/>
                      <a:pt x="8180" y="45"/>
                    </a:cubicBezTo>
                    <a:cubicBezTo>
                      <a:pt x="16706" y="45"/>
                      <a:pt x="15641" y="-887"/>
                      <a:pt x="15774" y="7506"/>
                    </a:cubicBezTo>
                    <a:lnTo>
                      <a:pt x="15774" y="8172"/>
                    </a:lnTo>
                    <a:cubicBezTo>
                      <a:pt x="15641" y="16832"/>
                      <a:pt x="16973" y="15899"/>
                      <a:pt x="7847" y="15966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51">
                <a:extLst>
                  <a:ext uri="{FF2B5EF4-FFF2-40B4-BE49-F238E27FC236}">
                    <a16:creationId xmlns:a16="http://schemas.microsoft.com/office/drawing/2014/main" id="{0FDD33AB-4D0E-7447-8C6E-181FEAB76A7C}"/>
                  </a:ext>
                </a:extLst>
              </p:cNvPr>
              <p:cNvSpPr/>
              <p:nvPr/>
            </p:nvSpPr>
            <p:spPr>
              <a:xfrm>
                <a:off x="9896187" y="6212951"/>
                <a:ext cx="15741" cy="16027"/>
              </a:xfrm>
              <a:custGeom>
                <a:avLst/>
                <a:gdLst>
                  <a:gd name="connsiteX0" fmla="*/ 7816 w 15741"/>
                  <a:gd name="connsiteY0" fmla="*/ 10 h 16027"/>
                  <a:gd name="connsiteX1" fmla="*/ 15677 w 15741"/>
                  <a:gd name="connsiteY1" fmla="*/ 7804 h 16027"/>
                  <a:gd name="connsiteX2" fmla="*/ 7616 w 15741"/>
                  <a:gd name="connsiteY2" fmla="*/ 15997 h 16027"/>
                  <a:gd name="connsiteX3" fmla="*/ 22 w 15741"/>
                  <a:gd name="connsiteY3" fmla="*/ 8536 h 16027"/>
                  <a:gd name="connsiteX4" fmla="*/ 22 w 15741"/>
                  <a:gd name="connsiteY4" fmla="*/ 7870 h 16027"/>
                  <a:gd name="connsiteX5" fmla="*/ 7883 w 15741"/>
                  <a:gd name="connsiteY5" fmla="*/ 10 h 1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41" h="16027">
                    <a:moveTo>
                      <a:pt x="7816" y="10"/>
                    </a:moveTo>
                    <a:cubicBezTo>
                      <a:pt x="16809" y="143"/>
                      <a:pt x="15677" y="-1189"/>
                      <a:pt x="15677" y="7804"/>
                    </a:cubicBezTo>
                    <a:cubicBezTo>
                      <a:pt x="15677" y="17263"/>
                      <a:pt x="17009" y="15930"/>
                      <a:pt x="7616" y="15997"/>
                    </a:cubicBezTo>
                    <a:cubicBezTo>
                      <a:pt x="-1110" y="15997"/>
                      <a:pt x="89" y="16730"/>
                      <a:pt x="22" y="8536"/>
                    </a:cubicBezTo>
                    <a:lnTo>
                      <a:pt x="22" y="7870"/>
                    </a:lnTo>
                    <a:cubicBezTo>
                      <a:pt x="156" y="-989"/>
                      <a:pt x="-1110" y="76"/>
                      <a:pt x="7883" y="10"/>
                    </a:cubicBezTo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52">
                <a:extLst>
                  <a:ext uri="{FF2B5EF4-FFF2-40B4-BE49-F238E27FC236}">
                    <a16:creationId xmlns:a16="http://schemas.microsoft.com/office/drawing/2014/main" id="{B6BDB12C-4243-2981-9505-2DEBCFDE5C3E}"/>
                  </a:ext>
                </a:extLst>
              </p:cNvPr>
              <p:cNvSpPr/>
              <p:nvPr/>
            </p:nvSpPr>
            <p:spPr>
              <a:xfrm>
                <a:off x="10039761" y="6208631"/>
                <a:ext cx="11390" cy="302691"/>
              </a:xfrm>
              <a:custGeom>
                <a:avLst/>
                <a:gdLst>
                  <a:gd name="connsiteX0" fmla="*/ 0 w 11390"/>
                  <a:gd name="connsiteY0" fmla="*/ 0 h 302691"/>
                  <a:gd name="connsiteX1" fmla="*/ 11391 w 11390"/>
                  <a:gd name="connsiteY1" fmla="*/ 0 h 302691"/>
                  <a:gd name="connsiteX2" fmla="*/ 11391 w 11390"/>
                  <a:gd name="connsiteY2" fmla="*/ 302691 h 302691"/>
                  <a:gd name="connsiteX3" fmla="*/ 0 w 11390"/>
                  <a:gd name="connsiteY3" fmla="*/ 302691 h 30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" h="302691">
                    <a:moveTo>
                      <a:pt x="0" y="0"/>
                    </a:moveTo>
                    <a:lnTo>
                      <a:pt x="11391" y="0"/>
                    </a:lnTo>
                    <a:lnTo>
                      <a:pt x="11391" y="302691"/>
                    </a:lnTo>
                    <a:lnTo>
                      <a:pt x="0" y="302691"/>
                    </a:lnTo>
                    <a:close/>
                  </a:path>
                </a:pathLst>
              </a:custGeom>
              <a:solidFill>
                <a:srgbClr val="008556"/>
              </a:solidFill>
              <a:ln w="66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3">
              <a:extLst>
                <a:ext uri="{FF2B5EF4-FFF2-40B4-BE49-F238E27FC236}">
                  <a16:creationId xmlns:a16="http://schemas.microsoft.com/office/drawing/2014/main" id="{0A5129F3-7C4C-13E2-C87F-F446149347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085" y="6188841"/>
              <a:ext cx="985382" cy="326285"/>
            </a:xfrm>
            <a:prstGeom prst="rect">
              <a:avLst/>
            </a:prstGeom>
          </p:spPr>
        </p:pic>
      </p:grp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37B05A97-8CA9-F2F3-F456-E8877E10F5C3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itle 59">
            <a:extLst>
              <a:ext uri="{FF2B5EF4-FFF2-40B4-BE49-F238E27FC236}">
                <a16:creationId xmlns:a16="http://schemas.microsoft.com/office/drawing/2014/main" id="{62E7878B-73D0-5F67-14EB-4351BFE25379}"/>
              </a:ext>
            </a:extLst>
          </p:cNvPr>
          <p:cNvSpPr txBox="1">
            <a:spLocks/>
          </p:cNvSpPr>
          <p:nvPr/>
        </p:nvSpPr>
        <p:spPr>
          <a:xfrm>
            <a:off x="1885423" y="493520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الثالثة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039FD71A-8CEE-E484-99BC-0A00692207C1}"/>
              </a:ext>
            </a:extLst>
          </p:cNvPr>
          <p:cNvSpPr txBox="1">
            <a:spLocks/>
          </p:cNvSpPr>
          <p:nvPr/>
        </p:nvSpPr>
        <p:spPr>
          <a:xfrm>
            <a:off x="1884411" y="1157227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قصص النجاح 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مستطيل مستدير الزوايا 1">
            <a:extLst>
              <a:ext uri="{FF2B5EF4-FFF2-40B4-BE49-F238E27FC236}">
                <a16:creationId xmlns:a16="http://schemas.microsoft.com/office/drawing/2014/main" id="{10488665-E2CB-2C8C-07FB-40725749201A}"/>
              </a:ext>
            </a:extLst>
          </p:cNvPr>
          <p:cNvSpPr/>
          <p:nvPr/>
        </p:nvSpPr>
        <p:spPr>
          <a:xfrm>
            <a:off x="567890" y="3037228"/>
            <a:ext cx="11056219" cy="2865413"/>
          </a:xfrm>
          <a:prstGeom prst="roundRect">
            <a:avLst/>
          </a:prstGeom>
          <a:gradFill flip="none" rotWithShape="1">
            <a:gsLst>
              <a:gs pos="5809">
                <a:srgbClr val="C4BB9C"/>
              </a:gs>
              <a:gs pos="13965">
                <a:srgbClr val="C4BB9C"/>
              </a:gs>
              <a:gs pos="28500">
                <a:srgbClr val="C4BB9C"/>
              </a:gs>
              <a:gs pos="0">
                <a:srgbClr val="C4BB9C"/>
              </a:gs>
              <a:gs pos="50000">
                <a:srgbClr val="1B8654">
                  <a:tint val="44500"/>
                  <a:satMod val="160000"/>
                </a:srgbClr>
              </a:gs>
              <a:gs pos="100000">
                <a:srgbClr val="1B8654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352FBE-6AF0-EFC9-6E5D-ED8830C6163B}"/>
              </a:ext>
            </a:extLst>
          </p:cNvPr>
          <p:cNvSpPr txBox="1"/>
          <p:nvPr/>
        </p:nvSpPr>
        <p:spPr>
          <a:xfrm>
            <a:off x="1047751" y="3152314"/>
            <a:ext cx="1038991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الجلسة: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إبراز التجارب الناجحة في الاستثمار الصحي في المنطقة الشرقية.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تسليط الضوء على التخصصات النوعية التي تم الاستثمار فيها وحققت أثرًا واضحًا.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مشاركة الخبرات والدروس المستفادة من المستثمرين بالقطاع الصحي.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تحفيز المستثمرين الجدد للدخول في القطاع الصحي بثقة أكبر.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F5F7B2-5235-55FB-9076-B62ACD12BF1C}"/>
              </a:ext>
            </a:extLst>
          </p:cNvPr>
          <p:cNvSpPr/>
          <p:nvPr/>
        </p:nvSpPr>
        <p:spPr>
          <a:xfrm>
            <a:off x="7954230" y="1746727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9E80FB-1FAD-23C3-16D2-C26489ED3A27}"/>
              </a:ext>
            </a:extLst>
          </p:cNvPr>
          <p:cNvSpPr/>
          <p:nvPr/>
        </p:nvSpPr>
        <p:spPr>
          <a:xfrm>
            <a:off x="6295689" y="1758190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B44A54-3F56-06A2-AC19-4ACC59135DF0}"/>
              </a:ext>
            </a:extLst>
          </p:cNvPr>
          <p:cNvSpPr/>
          <p:nvPr/>
        </p:nvSpPr>
        <p:spPr>
          <a:xfrm>
            <a:off x="4630273" y="1741397"/>
            <a:ext cx="1146627" cy="1146627"/>
          </a:xfrm>
          <a:prstGeom prst="ellipse">
            <a:avLst/>
          </a:prstGeom>
          <a:solidFill>
            <a:srgbClr val="C4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221BC7-A73F-B92F-9BB6-BF47684E3CB4}"/>
              </a:ext>
            </a:extLst>
          </p:cNvPr>
          <p:cNvSpPr/>
          <p:nvPr/>
        </p:nvSpPr>
        <p:spPr>
          <a:xfrm>
            <a:off x="4706920" y="1828980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9D0F3F-C242-6091-1C1C-3FD206631CA7}"/>
              </a:ext>
            </a:extLst>
          </p:cNvPr>
          <p:cNvSpPr/>
          <p:nvPr/>
        </p:nvSpPr>
        <p:spPr>
          <a:xfrm>
            <a:off x="8031088" y="1823379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0F16F-F786-34BC-796E-271C4A8B82CD}"/>
              </a:ext>
            </a:extLst>
          </p:cNvPr>
          <p:cNvSpPr/>
          <p:nvPr/>
        </p:nvSpPr>
        <p:spPr>
          <a:xfrm>
            <a:off x="6372546" y="1834842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rgbClr val="005430"/>
              </a:solidFill>
            </a:endParaRP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7AC4FFF0-9BC1-B3E6-2258-2273CA0394E0}"/>
              </a:ext>
            </a:extLst>
          </p:cNvPr>
          <p:cNvSpPr txBox="1"/>
          <p:nvPr/>
        </p:nvSpPr>
        <p:spPr>
          <a:xfrm flipH="1">
            <a:off x="7849676" y="1966967"/>
            <a:ext cx="1397715" cy="64633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أول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منشأة صحية خاصة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في حفر الباطن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03DDE955-474E-CC1D-5797-2FCA46ACD8B3}"/>
              </a:ext>
            </a:extLst>
          </p:cNvPr>
          <p:cNvSpPr txBox="1"/>
          <p:nvPr/>
        </p:nvSpPr>
        <p:spPr>
          <a:xfrm flipH="1">
            <a:off x="4005583" y="1966966"/>
            <a:ext cx="2387685" cy="64633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مستثمر 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تخصص نوعي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بمحافظة الأحساء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C5E72-4A3C-DFA3-3C72-EE29F0813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6139678"/>
            <a:ext cx="985382" cy="6276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DBD50-6BEE-FEBC-44CF-4A649C0CF962}"/>
              </a:ext>
            </a:extLst>
          </p:cNvPr>
          <p:cNvCxnSpPr>
            <a:cxnSpLocks/>
          </p:cNvCxnSpPr>
          <p:nvPr/>
        </p:nvCxnSpPr>
        <p:spPr>
          <a:xfrm>
            <a:off x="8666388" y="6139678"/>
            <a:ext cx="0" cy="483064"/>
          </a:xfrm>
          <a:prstGeom prst="line">
            <a:avLst/>
          </a:prstGeom>
          <a:ln>
            <a:solidFill>
              <a:srgbClr val="01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2">
            <a:extLst>
              <a:ext uri="{FF2B5EF4-FFF2-40B4-BE49-F238E27FC236}">
                <a16:creationId xmlns:a16="http://schemas.microsoft.com/office/drawing/2014/main" id="{21CE6699-DF0A-AAAC-0FE0-55DBC346D630}"/>
              </a:ext>
            </a:extLst>
          </p:cNvPr>
          <p:cNvSpPr txBox="1"/>
          <p:nvPr/>
        </p:nvSpPr>
        <p:spPr>
          <a:xfrm flipH="1">
            <a:off x="5675159" y="1953570"/>
            <a:ext cx="2387685" cy="64633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مستثمر متوسع 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في الاستثمار الصحي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بالمنطقة الشرقية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87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FE9C2-BA7E-4D63-4104-0F688D15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AF2AAC30-897A-27E3-A4CC-34FB637CC34C}"/>
              </a:ext>
            </a:extLst>
          </p:cNvPr>
          <p:cNvSpPr/>
          <p:nvPr/>
        </p:nvSpPr>
        <p:spPr>
          <a:xfrm>
            <a:off x="-190500" y="505589"/>
            <a:ext cx="12572999" cy="586356"/>
          </a:xfrm>
          <a:prstGeom prst="roundRect">
            <a:avLst/>
          </a:prstGeom>
          <a:gradFill flip="none" rotWithShape="1">
            <a:gsLst>
              <a:gs pos="0">
                <a:srgbClr val="016944">
                  <a:shade val="30000"/>
                  <a:satMod val="115000"/>
                </a:srgbClr>
              </a:gs>
              <a:gs pos="50000">
                <a:srgbClr val="016944">
                  <a:shade val="67500"/>
                  <a:satMod val="115000"/>
                </a:srgbClr>
              </a:gs>
              <a:gs pos="100000">
                <a:srgbClr val="0169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itle 59">
            <a:extLst>
              <a:ext uri="{FF2B5EF4-FFF2-40B4-BE49-F238E27FC236}">
                <a16:creationId xmlns:a16="http://schemas.microsoft.com/office/drawing/2014/main" id="{C211786F-0352-54D3-1CB2-12B8FD97CC8A}"/>
              </a:ext>
            </a:extLst>
          </p:cNvPr>
          <p:cNvSpPr txBox="1">
            <a:spLocks/>
          </p:cNvSpPr>
          <p:nvPr/>
        </p:nvSpPr>
        <p:spPr>
          <a:xfrm>
            <a:off x="1885423" y="493520"/>
            <a:ext cx="9806608" cy="6361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الجلسة الثالثة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22AEB139-5D02-9D1F-7B99-7D2111FB474A}"/>
              </a:ext>
            </a:extLst>
          </p:cNvPr>
          <p:cNvSpPr txBox="1">
            <a:spLocks/>
          </p:cNvSpPr>
          <p:nvPr/>
        </p:nvSpPr>
        <p:spPr>
          <a:xfrm>
            <a:off x="1884411" y="1157227"/>
            <a:ext cx="9808633" cy="560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>
                <a:solidFill>
                  <a:srgbClr val="00543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بعنوان: قصص النجاح </a:t>
            </a:r>
            <a:endParaRPr lang="en-US" sz="2400" b="1" dirty="0">
              <a:solidFill>
                <a:srgbClr val="00543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5BD57-0052-522C-C132-47FFBF663F9A}"/>
              </a:ext>
            </a:extLst>
          </p:cNvPr>
          <p:cNvSpPr/>
          <p:nvPr/>
        </p:nvSpPr>
        <p:spPr>
          <a:xfrm>
            <a:off x="4052140" y="2258773"/>
            <a:ext cx="3715513" cy="4132506"/>
          </a:xfrm>
          <a:prstGeom prst="rect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8E8AE9-65A4-430C-C70D-0FBFF4B6502A}"/>
              </a:ext>
            </a:extLst>
          </p:cNvPr>
          <p:cNvSpPr/>
          <p:nvPr/>
        </p:nvSpPr>
        <p:spPr>
          <a:xfrm>
            <a:off x="5982823" y="1690790"/>
            <a:ext cx="1146627" cy="1146627"/>
          </a:xfrm>
          <a:prstGeom prst="ellipse">
            <a:avLst/>
          </a:prstGeom>
          <a:solidFill>
            <a:srgbClr val="AE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2034C-036D-92CB-70D0-EFE4149F40D5}"/>
              </a:ext>
            </a:extLst>
          </p:cNvPr>
          <p:cNvSpPr/>
          <p:nvPr/>
        </p:nvSpPr>
        <p:spPr>
          <a:xfrm>
            <a:off x="423084" y="2258773"/>
            <a:ext cx="3340288" cy="4132506"/>
          </a:xfrm>
          <a:prstGeom prst="rect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0A416A-3608-3882-0176-F01EA1A628CE}"/>
              </a:ext>
            </a:extLst>
          </p:cNvPr>
          <p:cNvSpPr/>
          <p:nvPr/>
        </p:nvSpPr>
        <p:spPr>
          <a:xfrm>
            <a:off x="1996216" y="1690790"/>
            <a:ext cx="1146627" cy="1146627"/>
          </a:xfrm>
          <a:prstGeom prst="ellipse">
            <a:avLst/>
          </a:prstGeom>
          <a:solidFill>
            <a:srgbClr val="98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CBA05D-2B2D-F7DC-8A4A-223CAB615CC1}"/>
              </a:ext>
            </a:extLst>
          </p:cNvPr>
          <p:cNvSpPr/>
          <p:nvPr/>
        </p:nvSpPr>
        <p:spPr>
          <a:xfrm>
            <a:off x="6041927" y="1767442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605945-7D5E-6362-2229-1E429F95AE0A}"/>
              </a:ext>
            </a:extLst>
          </p:cNvPr>
          <p:cNvSpPr/>
          <p:nvPr/>
        </p:nvSpPr>
        <p:spPr>
          <a:xfrm>
            <a:off x="2055319" y="1767442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D5D7E-C38E-AB03-704D-FB556B5D9DF0}"/>
              </a:ext>
            </a:extLst>
          </p:cNvPr>
          <p:cNvSpPr/>
          <p:nvPr/>
        </p:nvSpPr>
        <p:spPr>
          <a:xfrm>
            <a:off x="8056422" y="2254580"/>
            <a:ext cx="3089234" cy="4132506"/>
          </a:xfrm>
          <a:prstGeom prst="rect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BA9C16-A8C0-64CF-0D85-E44B699FC4FB}"/>
              </a:ext>
            </a:extLst>
          </p:cNvPr>
          <p:cNvSpPr/>
          <p:nvPr/>
        </p:nvSpPr>
        <p:spPr>
          <a:xfrm>
            <a:off x="9353550" y="1681265"/>
            <a:ext cx="1146627" cy="1146627"/>
          </a:xfrm>
          <a:prstGeom prst="ellipse">
            <a:avLst/>
          </a:prstGeom>
          <a:solidFill>
            <a:srgbClr val="1B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6908AF-0A06-2B90-D834-51FB2CF78988}"/>
              </a:ext>
            </a:extLst>
          </p:cNvPr>
          <p:cNvSpPr/>
          <p:nvPr/>
        </p:nvSpPr>
        <p:spPr>
          <a:xfrm>
            <a:off x="9430407" y="1757917"/>
            <a:ext cx="993331" cy="993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21DBF577-E58F-2552-1A3E-45942468CA83}"/>
              </a:ext>
            </a:extLst>
          </p:cNvPr>
          <p:cNvSpPr txBox="1"/>
          <p:nvPr/>
        </p:nvSpPr>
        <p:spPr>
          <a:xfrm flipH="1">
            <a:off x="8158577" y="3151057"/>
            <a:ext cx="2982652" cy="1477328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نشأت الفكرة في وقت لم يكن الاستثمار الصحي شائعًا؟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التحولات التي مرت بها التجربة على مدى العقود.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سر الاستمرار والنجاح حتى اليوم؟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الدروس المستفادة للمستثمرين الجدد.</a:t>
            </a:r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AC362DFC-FF4E-AD00-48E7-601D3FADC529}"/>
              </a:ext>
            </a:extLst>
          </p:cNvPr>
          <p:cNvSpPr txBox="1"/>
          <p:nvPr/>
        </p:nvSpPr>
        <p:spPr>
          <a:xfrm flipH="1">
            <a:off x="9228005" y="1891111"/>
            <a:ext cx="1397715" cy="64633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أول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منشأة صحية خاصة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في حفر الباطن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D4665B78-805C-E62A-A903-6F2E4002493B}"/>
              </a:ext>
            </a:extLst>
          </p:cNvPr>
          <p:cNvSpPr txBox="1"/>
          <p:nvPr/>
        </p:nvSpPr>
        <p:spPr>
          <a:xfrm flipH="1">
            <a:off x="1365712" y="1941352"/>
            <a:ext cx="2387685" cy="430887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مستشفى الموسى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بالأحساء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  <p:sp>
        <p:nvSpPr>
          <p:cNvPr id="11" name="TextBox 52">
            <a:extLst>
              <a:ext uri="{FF2B5EF4-FFF2-40B4-BE49-F238E27FC236}">
                <a16:creationId xmlns:a16="http://schemas.microsoft.com/office/drawing/2014/main" id="{A2FE4E0F-378D-B5E4-319F-4E0610A1B321}"/>
              </a:ext>
            </a:extLst>
          </p:cNvPr>
          <p:cNvSpPr txBox="1"/>
          <p:nvPr/>
        </p:nvSpPr>
        <p:spPr>
          <a:xfrm flipH="1">
            <a:off x="5339250" y="1881371"/>
            <a:ext cx="2387685" cy="646331"/>
          </a:xfrm>
          <a:prstGeom prst="rect">
            <a:avLst/>
          </a:prstGeom>
          <a:noFill/>
          <a:ln>
            <a:noFill/>
          </a:ln>
        </p:spPr>
        <p:txBody>
          <a:bodyPr wrap="square" lIns="121920" tIns="0" rIns="121920" bIns="0" rtlCol="0" anchor="ctr">
            <a:spAutoFit/>
          </a:bodyPr>
          <a:lstStyle/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مستثمر متوسع 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في الاستثمار الصحي</a:t>
            </a:r>
          </a:p>
          <a:p>
            <a:pPr algn="ctr"/>
            <a:r>
              <a:rPr lang="ar-SA" sz="1400" dirty="0">
                <a:solidFill>
                  <a:srgbClr val="181717"/>
                </a:solidFill>
                <a:latin typeface="Sakkal Majalla" panose="02000000000000000000" pitchFamily="2" charset="-78"/>
                <a:ea typeface="GE SS Unique Light" panose="020A0503020102020204" pitchFamily="18" charset="-78"/>
                <a:cs typeface="Sakkal Majalla" panose="02000000000000000000" pitchFamily="2" charset="-78"/>
              </a:rPr>
              <a:t> بالمنطقة الشرقية</a:t>
            </a:r>
            <a:endParaRPr lang="en-US" sz="1400" dirty="0">
              <a:solidFill>
                <a:srgbClr val="181717"/>
              </a:solidFill>
              <a:latin typeface="Sakkal Majalla" panose="02000000000000000000" pitchFamily="2" charset="-78"/>
              <a:ea typeface="GE SS Unique Light" panose="020A0503020102020204" pitchFamily="18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086FDD-F15B-7795-31EA-9929FA7ACCA7}"/>
              </a:ext>
            </a:extLst>
          </p:cNvPr>
          <p:cNvSpPr txBox="1"/>
          <p:nvPr/>
        </p:nvSpPr>
        <p:spPr>
          <a:xfrm>
            <a:off x="431234" y="2689660"/>
            <a:ext cx="33051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1200" dirty="0"/>
              <a:t>• كيف نشأت فكرة التميز في خدمات التأهيل المكثف؟ وما الفجوة التي سعى المستشفى لسدّها في القطاع الصحي؟</a:t>
            </a:r>
          </a:p>
          <a:p>
            <a:pPr>
              <a:buNone/>
            </a:pPr>
            <a:r>
              <a:rPr lang="ar-SA" sz="1200" dirty="0"/>
              <a:t>• ما أبرز التحولات التي مر بها المستشفى في تطوير خدمات التأهيل (من خدمات تقليدية إلى مراكز متخصصة متقدمة)؟</a:t>
            </a:r>
          </a:p>
          <a:p>
            <a:pPr>
              <a:buNone/>
            </a:pPr>
            <a:r>
              <a:rPr lang="ar-SA" sz="1200" dirty="0"/>
              <a:t>• كيف تم بناء نموذج متكامل يجمع بين الرعاية الطبية، والتأهيل، والدعم النفسي والاجتماعي؟</a:t>
            </a:r>
          </a:p>
          <a:p>
            <a:pPr>
              <a:buNone/>
            </a:pPr>
            <a:r>
              <a:rPr lang="ar-SA" sz="1200" dirty="0"/>
              <a:t>• ما دور التقنيات الحديثة والابتكار في تحسين نتائج التأهيل وتسريع تعافي المرضى؟</a:t>
            </a:r>
          </a:p>
          <a:p>
            <a:pPr>
              <a:buNone/>
            </a:pPr>
            <a:r>
              <a:rPr lang="ar-SA" sz="1200" dirty="0"/>
              <a:t>• كيف يساهم التأهيل المكثف في تقليل مدة الإقامة بالمستشفيات ورفع كفاءة النظام الصحي؟</a:t>
            </a:r>
          </a:p>
          <a:p>
            <a:pPr>
              <a:buNone/>
            </a:pPr>
            <a:r>
              <a:rPr lang="ar-SA" sz="1200" dirty="0"/>
              <a:t>• ما أهم التحديات التي واجهتكم في هذا التخصص (كوادر، تجهيزات، وعي المجتمع) وكيف تم التغلب عليها؟</a:t>
            </a:r>
          </a:p>
          <a:p>
            <a:pPr>
              <a:buNone/>
            </a:pPr>
            <a:r>
              <a:rPr lang="ar-SA" sz="1200" dirty="0"/>
              <a:t>• ما سر الاستدامة والنجاح في تقديم هذا النوع من الخدمات المتخصصة حتى اليوم؟</a:t>
            </a:r>
          </a:p>
          <a:p>
            <a:pPr>
              <a:buNone/>
            </a:pPr>
            <a:r>
              <a:rPr lang="ar-SA" sz="1200" dirty="0"/>
              <a:t>• كيف يمكن تحويل خدمات التأهيل إلى فرصة استثمارية جاذبة في القطاع الصحي؟</a:t>
            </a:r>
          </a:p>
          <a:p>
            <a:pPr>
              <a:buNone/>
            </a:pPr>
            <a:r>
              <a:rPr lang="ar-SA" sz="1200" dirty="0"/>
              <a:t>• ما الدروس المستفادة التي يمكن أن يستفيد منها المستثمرون الراغبون في دخول مجال التأهيل والرعاية الممتدة؟</a:t>
            </a:r>
          </a:p>
          <a:p>
            <a:pPr>
              <a:buNone/>
            </a:pPr>
            <a:r>
              <a:rPr lang="ar-SA" sz="1200" dirty="0"/>
              <a:t>• كيف ترون مستقبل التأهيل المكثف في المملكة، خاصة في ظل مستهدفات التحول الصحي ورؤية 2030؟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C5BD7-9E8D-264A-D637-287D45D0AA71}"/>
              </a:ext>
            </a:extLst>
          </p:cNvPr>
          <p:cNvSpPr txBox="1"/>
          <p:nvPr/>
        </p:nvSpPr>
        <p:spPr>
          <a:xfrm>
            <a:off x="4383303" y="2827892"/>
            <a:ext cx="32887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1200" dirty="0"/>
              <a:t>ما اللحظة أو القرار المفصلي الذي نقل المنشأة من مرحلة الاستقرار إلى مرحلة التوسع؟</a:t>
            </a:r>
          </a:p>
          <a:p>
            <a:pPr>
              <a:buNone/>
            </a:pPr>
            <a:r>
              <a:rPr lang="ar-SA" sz="1200" dirty="0"/>
              <a:t>• كيف تُبنى قرارات التوسع (التوقيت، نوع الخدمة، حجم المشروع) بطريقة مدروسة؟</a:t>
            </a:r>
          </a:p>
          <a:p>
            <a:pPr>
              <a:buNone/>
            </a:pPr>
            <a:r>
              <a:rPr lang="ar-SA" sz="1200" dirty="0"/>
              <a:t>• ما أبرز الأخطاء أو التحديات في التوسع التي أعادت تشكيل استراتيجيتكم؟</a:t>
            </a:r>
          </a:p>
          <a:p>
            <a:pPr>
              <a:buNone/>
            </a:pPr>
            <a:r>
              <a:rPr lang="ar-SA" sz="1200" dirty="0"/>
              <a:t>• كيف تتم إدارة النمو مع الحفاظ على الكفاءة التشغيلية وجودة الخدمة؟</a:t>
            </a:r>
          </a:p>
          <a:p>
            <a:pPr>
              <a:buNone/>
            </a:pPr>
            <a:r>
              <a:rPr lang="ar-SA" sz="1200" dirty="0"/>
              <a:t>• ما العوامل التي تميز التوسع الناجح عن التوسع السريع غير المستدام؟</a:t>
            </a:r>
          </a:p>
          <a:p>
            <a:pPr>
              <a:buNone/>
            </a:pPr>
            <a:r>
              <a:rPr lang="ar-SA" sz="1200" dirty="0"/>
              <a:t>• كيف تُدار الشراكات والتوسعات المتعددة ضمن رؤية واحدة؟</a:t>
            </a:r>
          </a:p>
        </p:txBody>
      </p:sp>
    </p:spTree>
    <p:extLst>
      <p:ext uri="{BB962C8B-B14F-4D97-AF65-F5344CB8AC3E}">
        <p14:creationId xmlns:p14="http://schemas.microsoft.com/office/powerpoint/2010/main" val="1340651358"/>
      </p:ext>
    </p:extLst>
  </p:cSld>
  <p:clrMapOvr>
    <a:masterClrMapping/>
  </p:clrMapOvr>
</p:sld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تصميم مخص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27420</TotalTime>
  <Words>1599</Words>
  <Application>Microsoft Office PowerPoint</Application>
  <PresentationFormat>Widescreen</PresentationFormat>
  <Paragraphs>216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Sakkal Majalla</vt:lpstr>
      <vt:lpstr>تصميم مخصص</vt:lpstr>
      <vt:lpstr>1_تصميم مخصص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Ministery Of Health-SA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Hanan Ahmad Alkelani</dc:creator>
  <cp:lastModifiedBy>VRO- Dammam</cp:lastModifiedBy>
  <cp:revision>417</cp:revision>
  <dcterms:created xsi:type="dcterms:W3CDTF">2023-05-18T07:37:01Z</dcterms:created>
  <dcterms:modified xsi:type="dcterms:W3CDTF">2026-03-29T12:18:43Z</dcterms:modified>
</cp:coreProperties>
</file>